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2" r:id="rId9"/>
    <p:sldId id="261" r:id="rId10"/>
    <p:sldId id="265" r:id="rId11"/>
    <p:sldId id="266" r:id="rId12"/>
  </p:sldIdLst>
  <p:sldSz cx="18288000" cy="10287000"/>
  <p:notesSz cx="6858000" cy="9144000"/>
  <p:embeddedFontLst>
    <p:embeddedFont>
      <p:font typeface="Alata" panose="020B0604020202020204" charset="0"/>
      <p:regular r:id="rId14"/>
    </p:embeddedFont>
    <p:embeddedFont>
      <p:font typeface="Andalus" panose="02020603050405020304" pitchFamily="18" charset="-78"/>
      <p:regular r:id="rId15"/>
    </p:embeddedFont>
    <p:embeddedFont>
      <p:font typeface="Lilita One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4" d="100"/>
          <a:sy n="44" d="100"/>
        </p:scale>
        <p:origin x="66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addSld modSld">
      <pc:chgData name="amal al ismaili" userId="fd6b3ad38061a71b" providerId="LiveId" clId="{5C4899CC-A91F-443D-A753-A091BDF1945F}" dt="2025-09-24T03:58:12.576" v="219"/>
      <pc:docMkLst>
        <pc:docMk/>
      </pc:docMkLst>
      <pc:sldChg chg="addSp modSp add mod modAnim">
        <pc:chgData name="amal al ismaili" userId="fd6b3ad38061a71b" providerId="LiveId" clId="{5C4899CC-A91F-443D-A753-A091BDF1945F}" dt="2025-09-24T03:58:12.576" v="219"/>
        <pc:sldMkLst>
          <pc:docMk/>
          <pc:sldMk cId="1396726844" sldId="266"/>
        </pc:sldMkLst>
        <pc:spChg chg="mod">
          <ac:chgData name="amal al ismaili" userId="fd6b3ad38061a71b" providerId="LiveId" clId="{5C4899CC-A91F-443D-A753-A091BDF1945F}" dt="2025-09-24T03:54:15.435" v="87" actId="1076"/>
          <ac:spMkLst>
            <pc:docMk/>
            <pc:sldMk cId="1396726844" sldId="266"/>
            <ac:spMk id="2" creationId="{2D517A82-6A4D-B81E-FD5D-EABD49FA7CC4}"/>
          </ac:spMkLst>
        </pc:spChg>
        <pc:spChg chg="add mod">
          <ac:chgData name="amal al ismaili" userId="fd6b3ad38061a71b" providerId="LiveId" clId="{5C4899CC-A91F-443D-A753-A091BDF1945F}" dt="2025-09-24T03:56:56.041" v="186" actId="20577"/>
          <ac:spMkLst>
            <pc:docMk/>
            <pc:sldMk cId="1396726844" sldId="266"/>
            <ac:spMk id="5" creationId="{B12E7342-42CF-C62D-1D82-6BC0A1CCA166}"/>
          </ac:spMkLst>
        </pc:spChg>
        <pc:spChg chg="add mod">
          <ac:chgData name="amal al ismaili" userId="fd6b3ad38061a71b" providerId="LiveId" clId="{5C4899CC-A91F-443D-A753-A091BDF1945F}" dt="2025-09-24T03:57:27.329" v="218" actId="20577"/>
          <ac:spMkLst>
            <pc:docMk/>
            <pc:sldMk cId="1396726844" sldId="266"/>
            <ac:spMk id="6" creationId="{6D58E933-0078-1074-5135-D1B9765969FA}"/>
          </ac:spMkLst>
        </pc:spChg>
        <pc:spChg chg="mod">
          <ac:chgData name="amal al ismaili" userId="fd6b3ad38061a71b" providerId="LiveId" clId="{5C4899CC-A91F-443D-A753-A091BDF1945F}" dt="2025-09-24T03:54:35.243" v="97" actId="403"/>
          <ac:spMkLst>
            <pc:docMk/>
            <pc:sldMk cId="1396726844" sldId="266"/>
            <ac:spMk id="10" creationId="{565DCBCD-C3EF-F970-4268-9E485517473D}"/>
          </ac:spMkLst>
        </pc:spChg>
        <pc:spChg chg="mod">
          <ac:chgData name="amal al ismaili" userId="fd6b3ad38061a71b" providerId="LiveId" clId="{5C4899CC-A91F-443D-A753-A091BDF1945F}" dt="2025-09-24T03:54:40.867" v="98" actId="1076"/>
          <ac:spMkLst>
            <pc:docMk/>
            <pc:sldMk cId="1396726844" sldId="266"/>
            <ac:spMk id="13" creationId="{2A1C76AF-1A34-B668-87DD-F3714DD986C6}"/>
          </ac:spMkLst>
        </pc:spChg>
        <pc:spChg chg="mod">
          <ac:chgData name="amal al ismaili" userId="fd6b3ad38061a71b" providerId="LiveId" clId="{5C4899CC-A91F-443D-A753-A091BDF1945F}" dt="2025-09-24T03:55:23.626" v="144" actId="14100"/>
          <ac:spMkLst>
            <pc:docMk/>
            <pc:sldMk cId="1396726844" sldId="266"/>
            <ac:spMk id="14" creationId="{2FB62888-AD98-8087-91B1-5125ABB3CA9E}"/>
          </ac:spMkLst>
        </pc:spChg>
        <pc:spChg chg="mod">
          <ac:chgData name="amal al ismaili" userId="fd6b3ad38061a71b" providerId="LiveId" clId="{5C4899CC-A91F-443D-A753-A091BDF1945F}" dt="2025-09-24T03:54:47.210" v="100" actId="1076"/>
          <ac:spMkLst>
            <pc:docMk/>
            <pc:sldMk cId="1396726844" sldId="266"/>
            <ac:spMk id="15" creationId="{BF5CD046-32C7-BE97-B08D-B5451C9980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5BF4B-B449-4466-91A8-BC863350E180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8ED2-9087-4DE8-8C3C-A8F8BD9E0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8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254346" y="5143500"/>
            <a:ext cx="6103889" cy="4605662"/>
          </a:xfrm>
          <a:custGeom>
            <a:avLst/>
            <a:gdLst/>
            <a:ahLst/>
            <a:cxnLst/>
            <a:rect l="l" t="t" r="r" b="b"/>
            <a:pathLst>
              <a:path w="6103889" h="4605662">
                <a:moveTo>
                  <a:pt x="0" y="0"/>
                </a:moveTo>
                <a:lnTo>
                  <a:pt x="6103889" y="0"/>
                </a:lnTo>
                <a:lnTo>
                  <a:pt x="6103889" y="4605662"/>
                </a:lnTo>
                <a:lnTo>
                  <a:pt x="0" y="4605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49228" y="3372013"/>
            <a:ext cx="13589543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824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Our Planet</a:t>
            </a:r>
          </a:p>
        </p:txBody>
      </p:sp>
      <p:sp>
        <p:nvSpPr>
          <p:cNvPr id="6" name="Freeform 6"/>
          <p:cNvSpPr/>
          <p:nvPr/>
        </p:nvSpPr>
        <p:spPr>
          <a:xfrm>
            <a:off x="-2070235" y="5143500"/>
            <a:ext cx="6103889" cy="4605662"/>
          </a:xfrm>
          <a:custGeom>
            <a:avLst/>
            <a:gdLst/>
            <a:ahLst/>
            <a:cxnLst/>
            <a:rect l="l" t="t" r="r" b="b"/>
            <a:pathLst>
              <a:path w="6103889" h="4605662">
                <a:moveTo>
                  <a:pt x="0" y="0"/>
                </a:moveTo>
                <a:lnTo>
                  <a:pt x="6103889" y="0"/>
                </a:lnTo>
                <a:lnTo>
                  <a:pt x="6103889" y="4605662"/>
                </a:lnTo>
                <a:lnTo>
                  <a:pt x="0" y="4605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8049913" y="1028700"/>
            <a:ext cx="2188175" cy="2190913"/>
          </a:xfrm>
          <a:custGeom>
            <a:avLst/>
            <a:gdLst/>
            <a:ahLst/>
            <a:cxnLst/>
            <a:rect l="l" t="t" r="r" b="b"/>
            <a:pathLst>
              <a:path w="2188175" h="2190913">
                <a:moveTo>
                  <a:pt x="2188174" y="0"/>
                </a:moveTo>
                <a:lnTo>
                  <a:pt x="0" y="0"/>
                </a:lnTo>
                <a:lnTo>
                  <a:pt x="0" y="2190913"/>
                </a:lnTo>
                <a:lnTo>
                  <a:pt x="2188174" y="2190913"/>
                </a:lnTo>
                <a:lnTo>
                  <a:pt x="2188174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32917" y="6605689"/>
            <a:ext cx="7222165" cy="62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0"/>
              </a:lnSpc>
            </a:pPr>
            <a:r>
              <a:rPr lang="en-US" sz="3678" dirty="0">
                <a:solidFill>
                  <a:srgbClr val="205D1C"/>
                </a:solidFill>
                <a:latin typeface="Alata"/>
                <a:ea typeface="Alata"/>
                <a:cs typeface="Alata"/>
                <a:sym typeface="Alata"/>
              </a:rPr>
              <a:t>Amal Al Ismaili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313045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141656" y="3106836"/>
            <a:ext cx="4564120" cy="456412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  <a:ln w="38100" cap="sq">
              <a:solidFill>
                <a:srgbClr val="077341"/>
              </a:solidFill>
              <a:prstDash val="solid"/>
              <a:miter/>
            </a:ln>
          </p:spPr>
        </p:sp>
      </p:grpSp>
      <p:sp>
        <p:nvSpPr>
          <p:cNvPr id="6" name="Freeform 6"/>
          <p:cNvSpPr/>
          <p:nvPr/>
        </p:nvSpPr>
        <p:spPr>
          <a:xfrm>
            <a:off x="-1067073" y="559106"/>
            <a:ext cx="5774421" cy="2745256"/>
          </a:xfrm>
          <a:custGeom>
            <a:avLst/>
            <a:gdLst/>
            <a:ahLst/>
            <a:cxnLst/>
            <a:rect l="l" t="t" r="r" b="b"/>
            <a:pathLst>
              <a:path w="5774421" h="2745256">
                <a:moveTo>
                  <a:pt x="0" y="0"/>
                </a:moveTo>
                <a:lnTo>
                  <a:pt x="5774422" y="0"/>
                </a:lnTo>
                <a:lnTo>
                  <a:pt x="5774422" y="2745256"/>
                </a:lnTo>
                <a:lnTo>
                  <a:pt x="0" y="2745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443796" y="6998442"/>
            <a:ext cx="5886767" cy="3043949"/>
          </a:xfrm>
          <a:custGeom>
            <a:avLst/>
            <a:gdLst/>
            <a:ahLst/>
            <a:cxnLst/>
            <a:rect l="l" t="t" r="r" b="b"/>
            <a:pathLst>
              <a:path w="5886767" h="3043949">
                <a:moveTo>
                  <a:pt x="0" y="0"/>
                </a:moveTo>
                <a:lnTo>
                  <a:pt x="5886766" y="0"/>
                </a:lnTo>
                <a:lnTo>
                  <a:pt x="5886766" y="3043949"/>
                </a:lnTo>
                <a:lnTo>
                  <a:pt x="0" y="30439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820138" y="3147451"/>
            <a:ext cx="843417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9"/>
              </a:lnSpc>
            </a:pPr>
            <a:r>
              <a:rPr lang="en-US" sz="5888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revising vocabulary</a:t>
            </a:r>
          </a:p>
        </p:txBody>
      </p:sp>
      <p:sp>
        <p:nvSpPr>
          <p:cNvPr id="10" name="Freeform 10"/>
          <p:cNvSpPr/>
          <p:nvPr/>
        </p:nvSpPr>
        <p:spPr>
          <a:xfrm>
            <a:off x="3614260" y="9190600"/>
            <a:ext cx="3088451" cy="1096400"/>
          </a:xfrm>
          <a:custGeom>
            <a:avLst/>
            <a:gdLst/>
            <a:ahLst/>
            <a:cxnLst/>
            <a:rect l="l" t="t" r="r" b="b"/>
            <a:pathLst>
              <a:path w="3088451" h="1096400">
                <a:moveTo>
                  <a:pt x="0" y="0"/>
                </a:moveTo>
                <a:lnTo>
                  <a:pt x="3088451" y="0"/>
                </a:lnTo>
                <a:lnTo>
                  <a:pt x="3088451" y="1096400"/>
                </a:lnTo>
                <a:lnTo>
                  <a:pt x="0" y="1096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2267021"/>
            <a:ext cx="7150852" cy="6344756"/>
          </a:xfrm>
          <a:custGeom>
            <a:avLst/>
            <a:gdLst/>
            <a:ahLst/>
            <a:cxnLst/>
            <a:rect l="l" t="t" r="r" b="b"/>
            <a:pathLst>
              <a:path w="7150852" h="6344756">
                <a:moveTo>
                  <a:pt x="0" y="0"/>
                </a:moveTo>
                <a:lnTo>
                  <a:pt x="7150852" y="0"/>
                </a:lnTo>
                <a:lnTo>
                  <a:pt x="7150852" y="6344757"/>
                </a:lnTo>
                <a:lnTo>
                  <a:pt x="0" y="63447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194254" y="4668000"/>
            <a:ext cx="7074768" cy="78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  <a:spcBef>
                <a:spcPct val="0"/>
              </a:spcBef>
            </a:pPr>
            <a:r>
              <a:rPr lang="en-US" sz="5888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Climate Change</a:t>
            </a:r>
          </a:p>
        </p:txBody>
      </p:sp>
      <p:sp>
        <p:nvSpPr>
          <p:cNvPr id="7" name="Freeform 7"/>
          <p:cNvSpPr/>
          <p:nvPr/>
        </p:nvSpPr>
        <p:spPr>
          <a:xfrm flipH="1">
            <a:off x="13164883" y="558424"/>
            <a:ext cx="5774421" cy="2745256"/>
          </a:xfrm>
          <a:custGeom>
            <a:avLst/>
            <a:gdLst/>
            <a:ahLst/>
            <a:cxnLst/>
            <a:rect l="l" t="t" r="r" b="b"/>
            <a:pathLst>
              <a:path w="5774421" h="2745256">
                <a:moveTo>
                  <a:pt x="5774421" y="0"/>
                </a:moveTo>
                <a:lnTo>
                  <a:pt x="0" y="0"/>
                </a:lnTo>
                <a:lnTo>
                  <a:pt x="0" y="2745256"/>
                </a:lnTo>
                <a:lnTo>
                  <a:pt x="5774421" y="2745256"/>
                </a:lnTo>
                <a:lnTo>
                  <a:pt x="577442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9944100" y="4288892"/>
            <a:ext cx="7315200" cy="3285190"/>
          </a:xfrm>
          <a:custGeom>
            <a:avLst/>
            <a:gdLst/>
            <a:ahLst/>
            <a:cxnLst/>
            <a:rect l="l" t="t" r="r" b="b"/>
            <a:pathLst>
              <a:path w="7315200" h="3285190">
                <a:moveTo>
                  <a:pt x="0" y="0"/>
                </a:moveTo>
                <a:lnTo>
                  <a:pt x="7315200" y="0"/>
                </a:lnTo>
                <a:lnTo>
                  <a:pt x="7315200" y="3285189"/>
                </a:lnTo>
                <a:lnTo>
                  <a:pt x="0" y="32851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06772" y="-139117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5" y="0"/>
                </a:lnTo>
                <a:lnTo>
                  <a:pt x="4574935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50334" y="3948436"/>
            <a:ext cx="6559862" cy="78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  <a:spcBef>
                <a:spcPct val="0"/>
              </a:spcBef>
            </a:pPr>
            <a:r>
              <a:rPr lang="en-US" sz="5888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Pollution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12683" y="2468935"/>
            <a:ext cx="7315200" cy="3085684"/>
          </a:xfrm>
          <a:custGeom>
            <a:avLst/>
            <a:gdLst/>
            <a:ahLst/>
            <a:cxnLst/>
            <a:rect l="l" t="t" r="r" b="b"/>
            <a:pathLst>
              <a:path w="7315200" h="3085684">
                <a:moveTo>
                  <a:pt x="0" y="0"/>
                </a:moveTo>
                <a:lnTo>
                  <a:pt x="7315200" y="0"/>
                </a:lnTo>
                <a:lnTo>
                  <a:pt x="7315200" y="3085685"/>
                </a:lnTo>
                <a:lnTo>
                  <a:pt x="0" y="3085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4876711"/>
            <a:ext cx="7315200" cy="3857105"/>
          </a:xfrm>
          <a:custGeom>
            <a:avLst/>
            <a:gdLst/>
            <a:ahLst/>
            <a:cxnLst/>
            <a:rect l="l" t="t" r="r" b="b"/>
            <a:pathLst>
              <a:path w="7315200" h="3857105">
                <a:moveTo>
                  <a:pt x="0" y="0"/>
                </a:moveTo>
                <a:lnTo>
                  <a:pt x="7315200" y="0"/>
                </a:lnTo>
                <a:lnTo>
                  <a:pt x="7315200" y="3857105"/>
                </a:lnTo>
                <a:lnTo>
                  <a:pt x="0" y="3857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0072109" y="-213135"/>
            <a:ext cx="11283031" cy="5364141"/>
          </a:xfrm>
          <a:custGeom>
            <a:avLst/>
            <a:gdLst/>
            <a:ahLst/>
            <a:cxnLst/>
            <a:rect l="l" t="t" r="r" b="b"/>
            <a:pathLst>
              <a:path w="11283031" h="5364141">
                <a:moveTo>
                  <a:pt x="11283031" y="0"/>
                </a:moveTo>
                <a:lnTo>
                  <a:pt x="0" y="0"/>
                </a:lnTo>
                <a:lnTo>
                  <a:pt x="0" y="5364141"/>
                </a:lnTo>
                <a:lnTo>
                  <a:pt x="11283031" y="5364141"/>
                </a:lnTo>
                <a:lnTo>
                  <a:pt x="11283031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51868" y="3853069"/>
            <a:ext cx="5972014" cy="78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  <a:spcBef>
                <a:spcPct val="0"/>
              </a:spcBef>
            </a:pPr>
            <a:r>
              <a:rPr lang="en-US" sz="5888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Deforestation</a:t>
            </a:r>
          </a:p>
        </p:txBody>
      </p:sp>
      <p:sp>
        <p:nvSpPr>
          <p:cNvPr id="8" name="Freeform 8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83658" y="9190600"/>
            <a:ext cx="3088451" cy="1096400"/>
          </a:xfrm>
          <a:custGeom>
            <a:avLst/>
            <a:gdLst/>
            <a:ahLst/>
            <a:cxnLst/>
            <a:rect l="l" t="t" r="r" b="b"/>
            <a:pathLst>
              <a:path w="3088451" h="1096400">
                <a:moveTo>
                  <a:pt x="0" y="0"/>
                </a:moveTo>
                <a:lnTo>
                  <a:pt x="3088451" y="0"/>
                </a:lnTo>
                <a:lnTo>
                  <a:pt x="3088451" y="1096400"/>
                </a:lnTo>
                <a:lnTo>
                  <a:pt x="0" y="1096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850876" y="7605791"/>
            <a:ext cx="25759789" cy="4862160"/>
          </a:xfrm>
          <a:custGeom>
            <a:avLst/>
            <a:gdLst/>
            <a:ahLst/>
            <a:cxnLst/>
            <a:rect l="l" t="t" r="r" b="b"/>
            <a:pathLst>
              <a:path w="25759789" h="4862160">
                <a:moveTo>
                  <a:pt x="0" y="0"/>
                </a:moveTo>
                <a:lnTo>
                  <a:pt x="25759789" y="0"/>
                </a:lnTo>
                <a:lnTo>
                  <a:pt x="25759789" y="4862160"/>
                </a:lnTo>
                <a:lnTo>
                  <a:pt x="0" y="486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92345" y="4203625"/>
            <a:ext cx="4732389" cy="5095439"/>
          </a:xfrm>
          <a:custGeom>
            <a:avLst/>
            <a:gdLst/>
            <a:ahLst/>
            <a:cxnLst/>
            <a:rect l="l" t="t" r="r" b="b"/>
            <a:pathLst>
              <a:path w="4732389" h="5095439">
                <a:moveTo>
                  <a:pt x="0" y="0"/>
                </a:moveTo>
                <a:lnTo>
                  <a:pt x="4732389" y="0"/>
                </a:lnTo>
                <a:lnTo>
                  <a:pt x="4732389" y="5095438"/>
                </a:lnTo>
                <a:lnTo>
                  <a:pt x="0" y="5095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005177" y="8481411"/>
            <a:ext cx="4096474" cy="1805589"/>
          </a:xfrm>
          <a:custGeom>
            <a:avLst/>
            <a:gdLst/>
            <a:ahLst/>
            <a:cxnLst/>
            <a:rect l="l" t="t" r="r" b="b"/>
            <a:pathLst>
              <a:path w="4096474" h="1805589">
                <a:moveTo>
                  <a:pt x="0" y="0"/>
                </a:moveTo>
                <a:lnTo>
                  <a:pt x="4096474" y="0"/>
                </a:lnTo>
                <a:lnTo>
                  <a:pt x="4096474" y="1805589"/>
                </a:lnTo>
                <a:lnTo>
                  <a:pt x="0" y="1805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162800" y="4219908"/>
            <a:ext cx="9005664" cy="77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9"/>
              </a:lnSpc>
              <a:spcBef>
                <a:spcPct val="0"/>
              </a:spcBef>
            </a:pPr>
            <a:r>
              <a:rPr lang="en-US" sz="72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Plants tree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14887499" y="2688046"/>
            <a:ext cx="6375792" cy="3031158"/>
          </a:xfrm>
          <a:custGeom>
            <a:avLst/>
            <a:gdLst/>
            <a:ahLst/>
            <a:cxnLst/>
            <a:rect l="l" t="t" r="r" b="b"/>
            <a:pathLst>
              <a:path w="6375792" h="3031158">
                <a:moveTo>
                  <a:pt x="6375792" y="0"/>
                </a:moveTo>
                <a:lnTo>
                  <a:pt x="0" y="0"/>
                </a:lnTo>
                <a:lnTo>
                  <a:pt x="0" y="3031157"/>
                </a:lnTo>
                <a:lnTo>
                  <a:pt x="6375792" y="3031157"/>
                </a:lnTo>
                <a:lnTo>
                  <a:pt x="6375792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469989" y="0"/>
            <a:ext cx="6375792" cy="3031158"/>
          </a:xfrm>
          <a:custGeom>
            <a:avLst/>
            <a:gdLst/>
            <a:ahLst/>
            <a:cxnLst/>
            <a:rect l="l" t="t" r="r" b="b"/>
            <a:pathLst>
              <a:path w="6375792" h="3031158">
                <a:moveTo>
                  <a:pt x="0" y="0"/>
                </a:moveTo>
                <a:lnTo>
                  <a:pt x="6375792" y="0"/>
                </a:lnTo>
                <a:lnTo>
                  <a:pt x="6375792" y="3031158"/>
                </a:lnTo>
                <a:lnTo>
                  <a:pt x="0" y="3031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26901" y="4242552"/>
            <a:ext cx="7032399" cy="5344623"/>
          </a:xfrm>
          <a:custGeom>
            <a:avLst/>
            <a:gdLst/>
            <a:ahLst/>
            <a:cxnLst/>
            <a:rect l="l" t="t" r="r" b="b"/>
            <a:pathLst>
              <a:path w="7032399" h="5344623">
                <a:moveTo>
                  <a:pt x="0" y="0"/>
                </a:moveTo>
                <a:lnTo>
                  <a:pt x="7032399" y="0"/>
                </a:lnTo>
                <a:lnTo>
                  <a:pt x="7032399" y="5344624"/>
                </a:lnTo>
                <a:lnTo>
                  <a:pt x="0" y="5344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373170" y="0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5" y="0"/>
                </a:lnTo>
                <a:lnTo>
                  <a:pt x="4574935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7160" y="7592986"/>
            <a:ext cx="1863080" cy="2694014"/>
          </a:xfrm>
          <a:custGeom>
            <a:avLst/>
            <a:gdLst/>
            <a:ahLst/>
            <a:cxnLst/>
            <a:rect l="l" t="t" r="r" b="b"/>
            <a:pathLst>
              <a:path w="1863080" h="2694014">
                <a:moveTo>
                  <a:pt x="0" y="0"/>
                </a:moveTo>
                <a:lnTo>
                  <a:pt x="1863080" y="0"/>
                </a:lnTo>
                <a:lnTo>
                  <a:pt x="1863080" y="2694014"/>
                </a:lnTo>
                <a:lnTo>
                  <a:pt x="0" y="2694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450965" y="3667506"/>
            <a:ext cx="9005664" cy="81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29"/>
              </a:lnSpc>
              <a:spcBef>
                <a:spcPct val="0"/>
              </a:spcBef>
            </a:pPr>
            <a:r>
              <a:rPr lang="en-US" sz="88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Pick up rubbish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-2973282" y="2341748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4574935" y="0"/>
                </a:moveTo>
                <a:lnTo>
                  <a:pt x="0" y="0"/>
                </a:lnTo>
                <a:lnTo>
                  <a:pt x="0" y="3562731"/>
                </a:lnTo>
                <a:lnTo>
                  <a:pt x="4574935" y="3562731"/>
                </a:lnTo>
                <a:lnTo>
                  <a:pt x="4574935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8541592" y="7344896"/>
            <a:ext cx="27793810" cy="5246082"/>
          </a:xfrm>
          <a:custGeom>
            <a:avLst/>
            <a:gdLst/>
            <a:ahLst/>
            <a:cxnLst/>
            <a:rect l="l" t="t" r="r" b="b"/>
            <a:pathLst>
              <a:path w="27793810" h="5246082">
                <a:moveTo>
                  <a:pt x="0" y="0"/>
                </a:moveTo>
                <a:lnTo>
                  <a:pt x="27793811" y="0"/>
                </a:lnTo>
                <a:lnTo>
                  <a:pt x="27793811" y="5246082"/>
                </a:lnTo>
                <a:lnTo>
                  <a:pt x="0" y="5246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439373" y="3245893"/>
            <a:ext cx="6375792" cy="3031158"/>
          </a:xfrm>
          <a:custGeom>
            <a:avLst/>
            <a:gdLst/>
            <a:ahLst/>
            <a:cxnLst/>
            <a:rect l="l" t="t" r="r" b="b"/>
            <a:pathLst>
              <a:path w="6375792" h="3031158">
                <a:moveTo>
                  <a:pt x="0" y="0"/>
                </a:moveTo>
                <a:lnTo>
                  <a:pt x="6375792" y="0"/>
                </a:lnTo>
                <a:lnTo>
                  <a:pt x="6375792" y="3031158"/>
                </a:lnTo>
                <a:lnTo>
                  <a:pt x="0" y="3031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574631" y="8074242"/>
            <a:ext cx="3903923" cy="2022942"/>
          </a:xfrm>
          <a:custGeom>
            <a:avLst/>
            <a:gdLst/>
            <a:ahLst/>
            <a:cxnLst/>
            <a:rect l="l" t="t" r="r" b="b"/>
            <a:pathLst>
              <a:path w="3903923" h="2022942">
                <a:moveTo>
                  <a:pt x="0" y="0"/>
                </a:moveTo>
                <a:lnTo>
                  <a:pt x="3903923" y="0"/>
                </a:lnTo>
                <a:lnTo>
                  <a:pt x="3903923" y="2022942"/>
                </a:lnTo>
                <a:lnTo>
                  <a:pt x="0" y="2022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83981" y="8264058"/>
            <a:ext cx="3903923" cy="2022942"/>
          </a:xfrm>
          <a:custGeom>
            <a:avLst/>
            <a:gdLst/>
            <a:ahLst/>
            <a:cxnLst/>
            <a:rect l="l" t="t" r="r" b="b"/>
            <a:pathLst>
              <a:path w="3903923" h="2022942">
                <a:moveTo>
                  <a:pt x="0" y="0"/>
                </a:moveTo>
                <a:lnTo>
                  <a:pt x="3903923" y="0"/>
                </a:lnTo>
                <a:lnTo>
                  <a:pt x="3903923" y="2022942"/>
                </a:lnTo>
                <a:lnTo>
                  <a:pt x="0" y="2022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43202" y="2790026"/>
            <a:ext cx="6101353" cy="5445457"/>
          </a:xfrm>
          <a:custGeom>
            <a:avLst/>
            <a:gdLst/>
            <a:ahLst/>
            <a:cxnLst/>
            <a:rect l="l" t="t" r="r" b="b"/>
            <a:pathLst>
              <a:path w="6101353" h="5445457">
                <a:moveTo>
                  <a:pt x="0" y="0"/>
                </a:moveTo>
                <a:lnTo>
                  <a:pt x="6101352" y="0"/>
                </a:lnTo>
                <a:lnTo>
                  <a:pt x="6101352" y="5445457"/>
                </a:lnTo>
                <a:lnTo>
                  <a:pt x="0" y="54454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96200" y="4086969"/>
            <a:ext cx="9005664" cy="81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9"/>
              </a:lnSpc>
              <a:spcBef>
                <a:spcPct val="0"/>
              </a:spcBef>
            </a:pPr>
            <a:r>
              <a:rPr lang="en-US" sz="88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recycle</a:t>
            </a:r>
            <a:endParaRPr lang="en-US" sz="5888" u="none" strike="noStrike" dirty="0">
              <a:solidFill>
                <a:srgbClr val="205D1C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0" name="Freeform 10"/>
          <p:cNvSpPr/>
          <p:nvPr/>
        </p:nvSpPr>
        <p:spPr>
          <a:xfrm flipH="1">
            <a:off x="14428254" y="-455055"/>
            <a:ext cx="6375792" cy="3031158"/>
          </a:xfrm>
          <a:custGeom>
            <a:avLst/>
            <a:gdLst/>
            <a:ahLst/>
            <a:cxnLst/>
            <a:rect l="l" t="t" r="r" b="b"/>
            <a:pathLst>
              <a:path w="6375792" h="3031158">
                <a:moveTo>
                  <a:pt x="6375792" y="0"/>
                </a:moveTo>
                <a:lnTo>
                  <a:pt x="0" y="0"/>
                </a:lnTo>
                <a:lnTo>
                  <a:pt x="0" y="3031158"/>
                </a:lnTo>
                <a:lnTo>
                  <a:pt x="6375792" y="3031158"/>
                </a:lnTo>
                <a:lnTo>
                  <a:pt x="637579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565664">
            <a:off x="10346595" y="1406848"/>
            <a:ext cx="3736652" cy="373665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6666" r="-16666"/>
              </a:stretch>
            </a:blipFill>
            <a:ln w="38100" cap="sq">
              <a:solidFill>
                <a:srgbClr val="077341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361391" y="-34559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122" t="-3740" b="-3396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000532" y="2609469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6" y="0"/>
                </a:lnTo>
                <a:lnTo>
                  <a:pt x="4574936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005177" y="6172200"/>
            <a:ext cx="3146229" cy="4114800"/>
          </a:xfrm>
          <a:custGeom>
            <a:avLst/>
            <a:gdLst/>
            <a:ahLst/>
            <a:cxnLst/>
            <a:rect l="l" t="t" r="r" b="b"/>
            <a:pathLst>
              <a:path w="3146229" h="4114800">
                <a:moveTo>
                  <a:pt x="0" y="0"/>
                </a:moveTo>
                <a:lnTo>
                  <a:pt x="3146229" y="0"/>
                </a:lnTo>
                <a:lnTo>
                  <a:pt x="31462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1506772" y="-139117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5" y="0"/>
                </a:lnTo>
                <a:lnTo>
                  <a:pt x="4574935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026" name="Picture 2" descr="How to Write a Diary: 15 Steps (with Pictures) - wikiHow">
            <a:extLst>
              <a:ext uri="{FF2B5EF4-FFF2-40B4-BE49-F238E27FC236}">
                <a16:creationId xmlns:a16="http://schemas.microsoft.com/office/drawing/2014/main" id="{2EC6BD81-52E9-11BE-88E0-4ACD8A8A1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495" y="1209647"/>
            <a:ext cx="11597896" cy="86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FDE22B-5DDC-BD91-E252-2B496B20A6E7}"/>
              </a:ext>
            </a:extLst>
          </p:cNvPr>
          <p:cNvSpPr/>
          <p:nvPr/>
        </p:nvSpPr>
        <p:spPr>
          <a:xfrm>
            <a:off x="2372735" y="3164082"/>
            <a:ext cx="331693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diary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8580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99215" y="6626354"/>
            <a:ext cx="4040714" cy="3660646"/>
          </a:xfrm>
          <a:custGeom>
            <a:avLst/>
            <a:gdLst/>
            <a:ahLst/>
            <a:cxnLst/>
            <a:rect l="l" t="t" r="r" b="b"/>
            <a:pathLst>
              <a:path w="4040714" h="3660646">
                <a:moveTo>
                  <a:pt x="0" y="0"/>
                </a:moveTo>
                <a:lnTo>
                  <a:pt x="4040714" y="0"/>
                </a:lnTo>
                <a:lnTo>
                  <a:pt x="4040714" y="3660646"/>
                </a:lnTo>
                <a:lnTo>
                  <a:pt x="0" y="3660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95293" y="4172206"/>
            <a:ext cx="9558711" cy="77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38"/>
              </a:lnSpc>
            </a:pPr>
            <a:endParaRPr lang="en-US" sz="4670" dirty="0">
              <a:solidFill>
                <a:srgbClr val="205D1C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139148" y="893259"/>
            <a:ext cx="9854860" cy="14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19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First person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142681" y="4383099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5" y="0"/>
                </a:lnTo>
                <a:lnTo>
                  <a:pt x="4574935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-2667119" y="-617200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4574935" y="0"/>
                </a:moveTo>
                <a:lnTo>
                  <a:pt x="0" y="0"/>
                </a:lnTo>
                <a:lnTo>
                  <a:pt x="0" y="3562731"/>
                </a:lnTo>
                <a:lnTo>
                  <a:pt x="4574935" y="3562731"/>
                </a:lnTo>
                <a:lnTo>
                  <a:pt x="457493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7018E33F-528B-1715-5266-A1394564B1F4}"/>
              </a:ext>
            </a:extLst>
          </p:cNvPr>
          <p:cNvSpPr txBox="1"/>
          <p:nvPr/>
        </p:nvSpPr>
        <p:spPr>
          <a:xfrm>
            <a:off x="3227719" y="2493763"/>
            <a:ext cx="9854860" cy="139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19"/>
              </a:lnSpc>
              <a:spcBef>
                <a:spcPct val="0"/>
              </a:spcBef>
            </a:pPr>
            <a:r>
              <a:rPr lang="en-US" sz="8000" dirty="0">
                <a:solidFill>
                  <a:srgbClr val="205D1C"/>
                </a:solidFill>
                <a:latin typeface="Lilita One"/>
                <a:sym typeface="Lilita One"/>
              </a:rPr>
              <a:t>informal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511241D4-75CE-E8EE-5E58-DC2DDE973BA0}"/>
              </a:ext>
            </a:extLst>
          </p:cNvPr>
          <p:cNvSpPr txBox="1"/>
          <p:nvPr/>
        </p:nvSpPr>
        <p:spPr>
          <a:xfrm>
            <a:off x="3139148" y="4154026"/>
            <a:ext cx="9854860" cy="136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19"/>
              </a:lnSpc>
              <a:spcBef>
                <a:spcPct val="0"/>
              </a:spcBef>
            </a:pPr>
            <a:r>
              <a:rPr lang="en-US" sz="72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Writer’s life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35809966-87AF-43DA-1E96-DD3B80240494}"/>
              </a:ext>
            </a:extLst>
          </p:cNvPr>
          <p:cNvSpPr txBox="1"/>
          <p:nvPr/>
        </p:nvSpPr>
        <p:spPr>
          <a:xfrm>
            <a:off x="3241499" y="5871532"/>
            <a:ext cx="9854860" cy="14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19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205D1C"/>
                </a:solidFill>
                <a:latin typeface="Lilita One"/>
                <a:ea typeface="Lilita One"/>
                <a:cs typeface="Lilita One"/>
                <a:sym typeface="Lilita One"/>
              </a:rPr>
              <a:t>feelings</a:t>
            </a:r>
            <a:endParaRPr lang="en-US" sz="12141" u="none" strike="noStrike" dirty="0">
              <a:solidFill>
                <a:srgbClr val="205D1C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7B54E-4EAE-EE6D-5C0C-79E8B4D77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517A82-6A4D-B81E-FD5D-EABD49FA7CC4}"/>
              </a:ext>
            </a:extLst>
          </p:cNvPr>
          <p:cNvSpPr/>
          <p:nvPr/>
        </p:nvSpPr>
        <p:spPr>
          <a:xfrm>
            <a:off x="0" y="-6980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122" t="-3740" b="-33967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9CC491-B7A4-04D9-77FA-DEED681F2216}"/>
              </a:ext>
            </a:extLst>
          </p:cNvPr>
          <p:cNvSpPr/>
          <p:nvPr/>
        </p:nvSpPr>
        <p:spPr>
          <a:xfrm>
            <a:off x="-1005177" y="8520417"/>
            <a:ext cx="20914090" cy="3947535"/>
          </a:xfrm>
          <a:custGeom>
            <a:avLst/>
            <a:gdLst/>
            <a:ahLst/>
            <a:cxnLst/>
            <a:rect l="l" t="t" r="r" b="b"/>
            <a:pathLst>
              <a:path w="20914090" h="3947535">
                <a:moveTo>
                  <a:pt x="0" y="0"/>
                </a:moveTo>
                <a:lnTo>
                  <a:pt x="20914090" y="0"/>
                </a:lnTo>
                <a:lnTo>
                  <a:pt x="20914090" y="3947534"/>
                </a:lnTo>
                <a:lnTo>
                  <a:pt x="0" y="39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7DC3945-3558-030C-E227-95BBF3C9BB5A}"/>
              </a:ext>
            </a:extLst>
          </p:cNvPr>
          <p:cNvSpPr/>
          <p:nvPr/>
        </p:nvSpPr>
        <p:spPr>
          <a:xfrm>
            <a:off x="-799215" y="6626354"/>
            <a:ext cx="4040714" cy="3660646"/>
          </a:xfrm>
          <a:custGeom>
            <a:avLst/>
            <a:gdLst/>
            <a:ahLst/>
            <a:cxnLst/>
            <a:rect l="l" t="t" r="r" b="b"/>
            <a:pathLst>
              <a:path w="4040714" h="3660646">
                <a:moveTo>
                  <a:pt x="0" y="0"/>
                </a:moveTo>
                <a:lnTo>
                  <a:pt x="4040714" y="0"/>
                </a:lnTo>
                <a:lnTo>
                  <a:pt x="4040714" y="3660646"/>
                </a:lnTo>
                <a:lnTo>
                  <a:pt x="0" y="3660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19CB4E0-8FBE-F087-CE12-668021B0991D}"/>
              </a:ext>
            </a:extLst>
          </p:cNvPr>
          <p:cNvSpPr txBox="1"/>
          <p:nvPr/>
        </p:nvSpPr>
        <p:spPr>
          <a:xfrm>
            <a:off x="3495293" y="4172206"/>
            <a:ext cx="9558711" cy="77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65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670" b="0" i="0" u="none" strike="noStrike" kern="1200" cap="none" spc="0" normalizeH="0" baseline="0" noProof="0" dirty="0">
              <a:ln>
                <a:noFill/>
              </a:ln>
              <a:solidFill>
                <a:srgbClr val="205D1C"/>
              </a:solidFill>
              <a:effectLst/>
              <a:uLnTx/>
              <a:uFillTx/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65DCBCD-C3EF-F970-4268-9E485517473D}"/>
              </a:ext>
            </a:extLst>
          </p:cNvPr>
          <p:cNvSpPr txBox="1"/>
          <p:nvPr/>
        </p:nvSpPr>
        <p:spPr>
          <a:xfrm>
            <a:off x="1772881" y="569261"/>
            <a:ext cx="13003533" cy="1331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Lilita One"/>
                <a:cs typeface="Lilita One"/>
                <a:sym typeface="Lilita One"/>
              </a:rPr>
              <a:t>He saw the news on his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Lilita One"/>
                <a:cs typeface="Lilita One"/>
                <a:sym typeface="Lilita One"/>
              </a:rPr>
              <a:t> phone.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205D1C"/>
              </a:solidFill>
              <a:effectLst/>
              <a:uLnTx/>
              <a:uFillTx/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54F18D7-7970-E868-6BF5-C07294E07146}"/>
              </a:ext>
            </a:extLst>
          </p:cNvPr>
          <p:cNvSpPr/>
          <p:nvPr/>
        </p:nvSpPr>
        <p:spPr>
          <a:xfrm>
            <a:off x="16142681" y="4383099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0" y="0"/>
                </a:moveTo>
                <a:lnTo>
                  <a:pt x="4574935" y="0"/>
                </a:lnTo>
                <a:lnTo>
                  <a:pt x="4574935" y="3562731"/>
                </a:lnTo>
                <a:lnTo>
                  <a:pt x="0" y="3562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2DDA7A6-BCB0-0AC2-54C2-735C19F353D9}"/>
              </a:ext>
            </a:extLst>
          </p:cNvPr>
          <p:cNvSpPr/>
          <p:nvPr/>
        </p:nvSpPr>
        <p:spPr>
          <a:xfrm flipH="1">
            <a:off x="-2667119" y="-617200"/>
            <a:ext cx="4574935" cy="3562731"/>
          </a:xfrm>
          <a:custGeom>
            <a:avLst/>
            <a:gdLst/>
            <a:ahLst/>
            <a:cxnLst/>
            <a:rect l="l" t="t" r="r" b="b"/>
            <a:pathLst>
              <a:path w="4574935" h="3562731">
                <a:moveTo>
                  <a:pt x="4574935" y="0"/>
                </a:moveTo>
                <a:lnTo>
                  <a:pt x="0" y="0"/>
                </a:lnTo>
                <a:lnTo>
                  <a:pt x="0" y="3562731"/>
                </a:lnTo>
                <a:lnTo>
                  <a:pt x="4574935" y="3562731"/>
                </a:lnTo>
                <a:lnTo>
                  <a:pt x="457493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2A1C76AF-1A34-B668-87DD-F3714DD986C6}"/>
              </a:ext>
            </a:extLst>
          </p:cNvPr>
          <p:cNvSpPr txBox="1"/>
          <p:nvPr/>
        </p:nvSpPr>
        <p:spPr>
          <a:xfrm>
            <a:off x="1772881" y="2235128"/>
            <a:ext cx="16001999" cy="1331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+mn-ea"/>
                <a:cs typeface="+mn-cs"/>
                <a:sym typeface="Lilita One"/>
              </a:rPr>
              <a:t>He spent the first morning in the dining room.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2FB62888-AD98-8087-91B1-5125ABB3CA9E}"/>
              </a:ext>
            </a:extLst>
          </p:cNvPr>
          <p:cNvSpPr txBox="1"/>
          <p:nvPr/>
        </p:nvSpPr>
        <p:spPr>
          <a:xfrm>
            <a:off x="1772880" y="3672038"/>
            <a:ext cx="13162319" cy="1331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Lilita One"/>
                <a:cs typeface="Lilita One"/>
                <a:sym typeface="Lilita One"/>
              </a:rPr>
              <a:t>It was the safest place in the house.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BF5CD046-32C7-BE97-B08D-B5451C998087}"/>
              </a:ext>
            </a:extLst>
          </p:cNvPr>
          <p:cNvSpPr txBox="1"/>
          <p:nvPr/>
        </p:nvSpPr>
        <p:spPr>
          <a:xfrm>
            <a:off x="1600200" y="4277213"/>
            <a:ext cx="9854860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41" b="0" i="0" u="none" strike="noStrike" kern="1200" cap="none" spc="0" normalizeH="0" baseline="0" noProof="0" dirty="0">
              <a:ln>
                <a:noFill/>
              </a:ln>
              <a:solidFill>
                <a:srgbClr val="205D1C"/>
              </a:solidFill>
              <a:effectLst/>
              <a:uLnTx/>
              <a:uFillTx/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12E7342-42CF-C62D-1D82-6BC0A1CCA166}"/>
              </a:ext>
            </a:extLst>
          </p:cNvPr>
          <p:cNvSpPr txBox="1"/>
          <p:nvPr/>
        </p:nvSpPr>
        <p:spPr>
          <a:xfrm>
            <a:off x="1784594" y="5024198"/>
            <a:ext cx="13162319" cy="1331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Lilita One"/>
                <a:cs typeface="Lilita One"/>
                <a:sym typeface="Lilita One"/>
              </a:rPr>
              <a:t>They put it in front of the doors.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6D58E933-0078-1074-5135-D1B9765969FA}"/>
              </a:ext>
            </a:extLst>
          </p:cNvPr>
          <p:cNvSpPr txBox="1"/>
          <p:nvPr/>
        </p:nvSpPr>
        <p:spPr>
          <a:xfrm>
            <a:off x="1907816" y="6481826"/>
            <a:ext cx="13162319" cy="1331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5D1C"/>
                </a:solidFill>
                <a:effectLst/>
                <a:uLnTx/>
                <a:uFillTx/>
                <a:latin typeface="Lilita One"/>
                <a:ea typeface="Lilita One"/>
                <a:cs typeface="Lilita One"/>
                <a:sym typeface="Lilita One"/>
              </a:rPr>
              <a:t>He told him to hold his hand.</a:t>
            </a:r>
          </a:p>
        </p:txBody>
      </p:sp>
    </p:spTree>
    <p:extLst>
      <p:ext uri="{BB962C8B-B14F-4D97-AF65-F5344CB8AC3E}">
        <p14:creationId xmlns:p14="http://schemas.microsoft.com/office/powerpoint/2010/main" val="13967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68</Words>
  <Application>Microsoft Office PowerPoint</Application>
  <PresentationFormat>Custom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Alata</vt:lpstr>
      <vt:lpstr>Andalus</vt:lpstr>
      <vt:lpstr>Lilita One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Illustrative Environment Presentation</dc:title>
  <dc:creator>amal al ismaili</dc:creator>
  <cp:lastModifiedBy>amal al ismaili</cp:lastModifiedBy>
  <cp:revision>2</cp:revision>
  <dcterms:created xsi:type="dcterms:W3CDTF">2006-08-16T00:00:00Z</dcterms:created>
  <dcterms:modified xsi:type="dcterms:W3CDTF">2025-09-24T07:47:56Z</dcterms:modified>
  <dc:identifier>DAGzsFLYItE</dc:identifier>
</cp:coreProperties>
</file>