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9" r:id="rId3"/>
    <p:sldId id="261" r:id="rId4"/>
    <p:sldId id="257" r:id="rId5"/>
    <p:sldId id="258" r:id="rId6"/>
    <p:sldId id="260" r:id="rId7"/>
    <p:sldId id="262" r:id="rId8"/>
    <p:sldId id="263" r:id="rId9"/>
    <p:sldId id="264" r:id="rId10"/>
    <p:sldId id="265" r:id="rId11"/>
    <p:sldId id="266" r:id="rId12"/>
    <p:sldId id="267" r:id="rId13"/>
    <p:sldId id="268" r:id="rId14"/>
  </p:sldIdLst>
  <p:sldSz cx="18288000" cy="10287000"/>
  <p:notesSz cx="6858000" cy="9144000"/>
  <p:embeddedFontLst>
    <p:embeddedFont>
      <p:font typeface="Anton" pitchFamily="2" charset="0"/>
      <p:regular r:id="rId15"/>
    </p:embeddedFont>
    <p:embeddedFont>
      <p:font typeface="Montserrat Semi-Bold" panose="020B0604020202020204" charset="0"/>
      <p:regular r:id="rId16"/>
    </p:embeddedFont>
    <p:embeddedFont>
      <p:font typeface="Montserrat Ultra-Bold"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62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 al ismaili" userId="fd6b3ad38061a71b" providerId="LiveId" clId="{5C4899CC-A91F-443D-A753-A091BDF1945F}"/>
    <pc:docChg chg="custSel modSld sldOrd">
      <pc:chgData name="amal al ismaili" userId="fd6b3ad38061a71b" providerId="LiveId" clId="{5C4899CC-A91F-443D-A753-A091BDF1945F}" dt="2025-09-15T08:51:30.910" v="38" actId="20577"/>
      <pc:docMkLst>
        <pc:docMk/>
      </pc:docMkLst>
      <pc:sldChg chg="delSp mod">
        <pc:chgData name="amal al ismaili" userId="fd6b3ad38061a71b" providerId="LiveId" clId="{5C4899CC-A91F-443D-A753-A091BDF1945F}" dt="2025-09-15T08:44:21.407" v="1"/>
        <pc:sldMkLst>
          <pc:docMk/>
          <pc:sldMk cId="0" sldId="256"/>
        </pc:sldMkLst>
        <pc:spChg chg="del">
          <ac:chgData name="amal al ismaili" userId="fd6b3ad38061a71b" providerId="LiveId" clId="{5C4899CC-A91F-443D-A753-A091BDF1945F}" dt="2025-09-15T08:44:21.407" v="1"/>
          <ac:spMkLst>
            <pc:docMk/>
            <pc:sldMk cId="0" sldId="256"/>
            <ac:spMk id="10" creationId="{00000000-0000-0000-0000-000000000000}"/>
          </ac:spMkLst>
        </pc:spChg>
      </pc:sldChg>
      <pc:sldChg chg="delSp modSp mod ord">
        <pc:chgData name="amal al ismaili" userId="fd6b3ad38061a71b" providerId="LiveId" clId="{5C4899CC-A91F-443D-A753-A091BDF1945F}" dt="2025-09-15T08:50:29.568" v="33"/>
        <pc:sldMkLst>
          <pc:docMk/>
          <pc:sldMk cId="0" sldId="259"/>
        </pc:sldMkLst>
        <pc:spChg chg="del mod">
          <ac:chgData name="amal al ismaili" userId="fd6b3ad38061a71b" providerId="LiveId" clId="{5C4899CC-A91F-443D-A753-A091BDF1945F}" dt="2025-09-15T08:50:29.568" v="31"/>
          <ac:spMkLst>
            <pc:docMk/>
            <pc:sldMk cId="0" sldId="259"/>
            <ac:spMk id="10" creationId="{00000000-0000-0000-0000-000000000000}"/>
          </ac:spMkLst>
        </pc:spChg>
        <pc:spChg chg="del mod">
          <ac:chgData name="amal al ismaili" userId="fd6b3ad38061a71b" providerId="LiveId" clId="{5C4899CC-A91F-443D-A753-A091BDF1945F}" dt="2025-09-15T08:50:29.568" v="33"/>
          <ac:spMkLst>
            <pc:docMk/>
            <pc:sldMk cId="0" sldId="259"/>
            <ac:spMk id="11" creationId="{00000000-0000-0000-0000-000000000000}"/>
          </ac:spMkLst>
        </pc:spChg>
        <pc:spChg chg="del mod">
          <ac:chgData name="amal al ismaili" userId="fd6b3ad38061a71b" providerId="LiveId" clId="{5C4899CC-A91F-443D-A753-A091BDF1945F}" dt="2025-09-15T08:44:45.948" v="14"/>
          <ac:spMkLst>
            <pc:docMk/>
            <pc:sldMk cId="0" sldId="259"/>
            <ac:spMk id="12" creationId="{00000000-0000-0000-0000-000000000000}"/>
          </ac:spMkLst>
        </pc:spChg>
        <pc:spChg chg="del mod">
          <ac:chgData name="amal al ismaili" userId="fd6b3ad38061a71b" providerId="LiveId" clId="{5C4899CC-A91F-443D-A753-A091BDF1945F}" dt="2025-09-15T08:44:45.950" v="16"/>
          <ac:spMkLst>
            <pc:docMk/>
            <pc:sldMk cId="0" sldId="259"/>
            <ac:spMk id="13" creationId="{00000000-0000-0000-0000-000000000000}"/>
          </ac:spMkLst>
        </pc:spChg>
        <pc:spChg chg="del mod">
          <ac:chgData name="amal al ismaili" userId="fd6b3ad38061a71b" providerId="LiveId" clId="{5C4899CC-A91F-443D-A753-A091BDF1945F}" dt="2025-09-15T08:44:45.950" v="18"/>
          <ac:spMkLst>
            <pc:docMk/>
            <pc:sldMk cId="0" sldId="259"/>
            <ac:spMk id="14" creationId="{00000000-0000-0000-0000-000000000000}"/>
          </ac:spMkLst>
        </pc:spChg>
        <pc:spChg chg="del mod">
          <ac:chgData name="amal al ismaili" userId="fd6b3ad38061a71b" providerId="LiveId" clId="{5C4899CC-A91F-443D-A753-A091BDF1945F}" dt="2025-09-15T08:44:45.948" v="12"/>
          <ac:spMkLst>
            <pc:docMk/>
            <pc:sldMk cId="0" sldId="259"/>
            <ac:spMk id="15" creationId="{00000000-0000-0000-0000-000000000000}"/>
          </ac:spMkLst>
        </pc:spChg>
        <pc:spChg chg="del">
          <ac:chgData name="amal al ismaili" userId="fd6b3ad38061a71b" providerId="LiveId" clId="{5C4899CC-A91F-443D-A753-A091BDF1945F}" dt="2025-09-15T08:44:56.311" v="25" actId="21"/>
          <ac:spMkLst>
            <pc:docMk/>
            <pc:sldMk cId="0" sldId="259"/>
            <ac:spMk id="22" creationId="{00000000-0000-0000-0000-000000000000}"/>
          </ac:spMkLst>
        </pc:spChg>
        <pc:spChg chg="del">
          <ac:chgData name="amal al ismaili" userId="fd6b3ad38061a71b" providerId="LiveId" clId="{5C4899CC-A91F-443D-A753-A091BDF1945F}" dt="2025-09-15T08:44:59.930" v="26" actId="21"/>
          <ac:spMkLst>
            <pc:docMk/>
            <pc:sldMk cId="0" sldId="259"/>
            <ac:spMk id="23" creationId="{00000000-0000-0000-0000-000000000000}"/>
          </ac:spMkLst>
        </pc:spChg>
        <pc:spChg chg="del">
          <ac:chgData name="amal al ismaili" userId="fd6b3ad38061a71b" providerId="LiveId" clId="{5C4899CC-A91F-443D-A753-A091BDF1945F}" dt="2025-09-15T08:45:03.663" v="27" actId="21"/>
          <ac:spMkLst>
            <pc:docMk/>
            <pc:sldMk cId="0" sldId="259"/>
            <ac:spMk id="24" creationId="{00000000-0000-0000-0000-000000000000}"/>
          </ac:spMkLst>
        </pc:spChg>
        <pc:spChg chg="del mod">
          <ac:chgData name="amal al ismaili" userId="fd6b3ad38061a71b" providerId="LiveId" clId="{5C4899CC-A91F-443D-A753-A091BDF1945F}" dt="2025-09-15T08:44:45.952" v="22"/>
          <ac:spMkLst>
            <pc:docMk/>
            <pc:sldMk cId="0" sldId="259"/>
            <ac:spMk id="25" creationId="{00000000-0000-0000-0000-000000000000}"/>
          </ac:spMkLst>
        </pc:spChg>
        <pc:spChg chg="del mod">
          <ac:chgData name="amal al ismaili" userId="fd6b3ad38061a71b" providerId="LiveId" clId="{5C4899CC-A91F-443D-A753-A091BDF1945F}" dt="2025-09-15T08:44:45.950" v="20"/>
          <ac:spMkLst>
            <pc:docMk/>
            <pc:sldMk cId="0" sldId="259"/>
            <ac:spMk id="26" creationId="{00000000-0000-0000-0000-000000000000}"/>
          </ac:spMkLst>
        </pc:spChg>
        <pc:grpChg chg="del">
          <ac:chgData name="amal al ismaili" userId="fd6b3ad38061a71b" providerId="LiveId" clId="{5C4899CC-A91F-443D-A753-A091BDF1945F}" dt="2025-09-15T08:44:49.706" v="24" actId="478"/>
          <ac:grpSpMkLst>
            <pc:docMk/>
            <pc:sldMk cId="0" sldId="259"/>
            <ac:grpSpMk id="6" creationId="{00000000-0000-0000-0000-000000000000}"/>
          </ac:grpSpMkLst>
        </pc:grpChg>
        <pc:grpChg chg="del">
          <ac:chgData name="amal al ismaili" userId="fd6b3ad38061a71b" providerId="LiveId" clId="{5C4899CC-A91F-443D-A753-A091BDF1945F}" dt="2025-09-15T08:44:47.818" v="23" actId="478"/>
          <ac:grpSpMkLst>
            <pc:docMk/>
            <pc:sldMk cId="0" sldId="259"/>
            <ac:grpSpMk id="16" creationId="{00000000-0000-0000-0000-000000000000}"/>
          </ac:grpSpMkLst>
        </pc:grpChg>
        <pc:grpChg chg="del">
          <ac:chgData name="amal al ismaili" userId="fd6b3ad38061a71b" providerId="LiveId" clId="{5C4899CC-A91F-443D-A753-A091BDF1945F}" dt="2025-09-15T08:44:45.948" v="10" actId="478"/>
          <ac:grpSpMkLst>
            <pc:docMk/>
            <pc:sldMk cId="0" sldId="259"/>
            <ac:grpSpMk id="19" creationId="{00000000-0000-0000-0000-000000000000}"/>
          </ac:grpSpMkLst>
        </pc:grpChg>
      </pc:sldChg>
      <pc:sldChg chg="delSp modSp mod">
        <pc:chgData name="amal al ismaili" userId="fd6b3ad38061a71b" providerId="LiveId" clId="{5C4899CC-A91F-443D-A753-A091BDF1945F}" dt="2025-09-15T08:51:30.910" v="38" actId="20577"/>
        <pc:sldMkLst>
          <pc:docMk/>
          <pc:sldMk cId="0" sldId="262"/>
        </pc:sldMkLst>
        <pc:spChg chg="mod">
          <ac:chgData name="amal al ismaili" userId="fd6b3ad38061a71b" providerId="LiveId" clId="{5C4899CC-A91F-443D-A753-A091BDF1945F}" dt="2025-09-15T08:51:30.910" v="38" actId="20577"/>
          <ac:spMkLst>
            <pc:docMk/>
            <pc:sldMk cId="0" sldId="262"/>
            <ac:spMk id="8" creationId="{00000000-0000-0000-0000-000000000000}"/>
          </ac:spMkLst>
        </pc:spChg>
        <pc:spChg chg="del mod">
          <ac:chgData name="amal al ismaili" userId="fd6b3ad38061a71b" providerId="LiveId" clId="{5C4899CC-A91F-443D-A753-A091BDF1945F}" dt="2025-09-15T08:51:28.784" v="37"/>
          <ac:spMkLst>
            <pc:docMk/>
            <pc:sldMk cId="0" sldId="262"/>
            <ac:spMk id="11" creationId="{00000000-0000-0000-0000-000000000000}"/>
          </ac:spMkLst>
        </pc:spChg>
        <pc:grpChg chg="del">
          <ac:chgData name="amal al ismaili" userId="fd6b3ad38061a71b" providerId="LiveId" clId="{5C4899CC-A91F-443D-A753-A091BDF1945F}" dt="2025-09-15T08:51:28.782" v="35" actId="478"/>
          <ac:grpSpMkLst>
            <pc:docMk/>
            <pc:sldMk cId="0" sldId="262"/>
            <ac:grpSpMk id="5"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0.svg"/><Relationship Id="rId7"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4.jpe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26.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8.sv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9.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10.sv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31.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0.sv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7668415" y="5898495"/>
            <a:ext cx="9817949" cy="8496989"/>
          </a:xfrm>
          <a:custGeom>
            <a:avLst/>
            <a:gdLst/>
            <a:ahLst/>
            <a:cxnLst/>
            <a:rect l="l" t="t" r="r" b="b"/>
            <a:pathLst>
              <a:path w="9817949" h="8496989">
                <a:moveTo>
                  <a:pt x="0" y="0"/>
                </a:moveTo>
                <a:lnTo>
                  <a:pt x="9817949" y="0"/>
                </a:lnTo>
                <a:lnTo>
                  <a:pt x="9817949" y="8496989"/>
                </a:lnTo>
                <a:lnTo>
                  <a:pt x="0" y="8496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0119532" y="-484511"/>
            <a:ext cx="9817949" cy="8496989"/>
          </a:xfrm>
          <a:custGeom>
            <a:avLst/>
            <a:gdLst/>
            <a:ahLst/>
            <a:cxnLst/>
            <a:rect l="l" t="t" r="r" b="b"/>
            <a:pathLst>
              <a:path w="9817949" h="8496989">
                <a:moveTo>
                  <a:pt x="0" y="0"/>
                </a:moveTo>
                <a:lnTo>
                  <a:pt x="9817949" y="0"/>
                </a:lnTo>
                <a:lnTo>
                  <a:pt x="9817949" y="8496989"/>
                </a:lnTo>
                <a:lnTo>
                  <a:pt x="0" y="8496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9034437" y="1809980"/>
            <a:ext cx="9404351" cy="8477020"/>
          </a:xfrm>
          <a:custGeom>
            <a:avLst/>
            <a:gdLst/>
            <a:ahLst/>
            <a:cxnLst/>
            <a:rect l="l" t="t" r="r" b="b"/>
            <a:pathLst>
              <a:path w="9404351" h="8477020">
                <a:moveTo>
                  <a:pt x="0" y="0"/>
                </a:moveTo>
                <a:lnTo>
                  <a:pt x="9404351" y="0"/>
                </a:lnTo>
                <a:lnTo>
                  <a:pt x="9404351" y="8477020"/>
                </a:lnTo>
                <a:lnTo>
                  <a:pt x="0" y="84770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338122" y="7328422"/>
            <a:ext cx="4487569" cy="4114800"/>
          </a:xfrm>
          <a:custGeom>
            <a:avLst/>
            <a:gdLst/>
            <a:ahLst/>
            <a:cxnLst/>
            <a:rect l="l" t="t" r="r" b="b"/>
            <a:pathLst>
              <a:path w="4487569" h="4114800">
                <a:moveTo>
                  <a:pt x="0" y="0"/>
                </a:moveTo>
                <a:lnTo>
                  <a:pt x="4487569" y="0"/>
                </a:lnTo>
                <a:lnTo>
                  <a:pt x="4487569"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1425939" y="2896336"/>
            <a:ext cx="7956393" cy="1320874"/>
          </a:xfrm>
          <a:prstGeom prst="rect">
            <a:avLst/>
          </a:prstGeom>
        </p:spPr>
        <p:txBody>
          <a:bodyPr lIns="0" tIns="0" rIns="0" bIns="0" rtlCol="0" anchor="t">
            <a:spAutoFit/>
          </a:bodyPr>
          <a:lstStyle/>
          <a:p>
            <a:pPr algn="l">
              <a:lnSpc>
                <a:spcPts val="10277"/>
              </a:lnSpc>
              <a:spcBef>
                <a:spcPct val="0"/>
              </a:spcBef>
            </a:pPr>
            <a:r>
              <a:rPr lang="en-US" sz="9695" dirty="0">
                <a:solidFill>
                  <a:srgbClr val="44333F"/>
                </a:solidFill>
                <a:latin typeface="Anton"/>
                <a:ea typeface="Anton"/>
                <a:cs typeface="Anton"/>
                <a:sym typeface="Anton"/>
              </a:rPr>
              <a:t>OUR PLANET</a:t>
            </a:r>
          </a:p>
        </p:txBody>
      </p:sp>
      <p:sp>
        <p:nvSpPr>
          <p:cNvPr id="9" name="TextBox 9"/>
          <p:cNvSpPr txBox="1"/>
          <p:nvPr/>
        </p:nvSpPr>
        <p:spPr>
          <a:xfrm>
            <a:off x="1425939" y="5771422"/>
            <a:ext cx="6062594" cy="557428"/>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Protecting our planet through sustainable practices for future generations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5855527" y="-5924149"/>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700000">
            <a:off x="13973739" y="4976102"/>
            <a:ext cx="10681218" cy="8564395"/>
          </a:xfrm>
          <a:custGeom>
            <a:avLst/>
            <a:gdLst/>
            <a:ahLst/>
            <a:cxnLst/>
            <a:rect l="l" t="t" r="r" b="b"/>
            <a:pathLst>
              <a:path w="10681218" h="8564395">
                <a:moveTo>
                  <a:pt x="0" y="0"/>
                </a:moveTo>
                <a:lnTo>
                  <a:pt x="10681219" y="0"/>
                </a:lnTo>
                <a:lnTo>
                  <a:pt x="10681219" y="8564396"/>
                </a:lnTo>
                <a:lnTo>
                  <a:pt x="0" y="85643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1048440" y="8066134"/>
            <a:ext cx="2643178" cy="2382543"/>
          </a:xfrm>
          <a:custGeom>
            <a:avLst/>
            <a:gdLst/>
            <a:ahLst/>
            <a:cxnLst/>
            <a:rect l="l" t="t" r="r" b="b"/>
            <a:pathLst>
              <a:path w="2643178" h="2382543">
                <a:moveTo>
                  <a:pt x="0" y="0"/>
                </a:moveTo>
                <a:lnTo>
                  <a:pt x="2643178" y="0"/>
                </a:lnTo>
                <a:lnTo>
                  <a:pt x="2643178" y="2382543"/>
                </a:lnTo>
                <a:lnTo>
                  <a:pt x="0" y="23825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069152">
            <a:off x="-5547164" y="6955709"/>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700000">
            <a:off x="12797965" y="4976102"/>
            <a:ext cx="10681218" cy="8564395"/>
          </a:xfrm>
          <a:custGeom>
            <a:avLst/>
            <a:gdLst/>
            <a:ahLst/>
            <a:cxnLst/>
            <a:rect l="l" t="t" r="r" b="b"/>
            <a:pathLst>
              <a:path w="10681218" h="8564395">
                <a:moveTo>
                  <a:pt x="0" y="0"/>
                </a:moveTo>
                <a:lnTo>
                  <a:pt x="10681218" y="0"/>
                </a:lnTo>
                <a:lnTo>
                  <a:pt x="10681218" y="8564396"/>
                </a:lnTo>
                <a:lnTo>
                  <a:pt x="0" y="85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5648734" y="7861628"/>
            <a:ext cx="6990531" cy="1097805"/>
          </a:xfrm>
          <a:prstGeom prst="rect">
            <a:avLst/>
          </a:prstGeom>
        </p:spPr>
        <p:txBody>
          <a:bodyPr lIns="0" tIns="0" rIns="0" bIns="0" rtlCol="0" anchor="t">
            <a:spAutoFit/>
          </a:bodyPr>
          <a:lstStyle/>
          <a:p>
            <a:pPr algn="l">
              <a:lnSpc>
                <a:spcPts val="8435"/>
              </a:lnSpc>
              <a:spcBef>
                <a:spcPct val="0"/>
              </a:spcBef>
            </a:pPr>
            <a:r>
              <a:rPr lang="en-US" sz="8000" dirty="0">
                <a:solidFill>
                  <a:srgbClr val="44333F"/>
                </a:solidFill>
                <a:latin typeface="Anton"/>
                <a:ea typeface="Anton"/>
                <a:cs typeface="Anton"/>
                <a:sym typeface="Anton"/>
              </a:rPr>
              <a:t>Pollution</a:t>
            </a:r>
            <a:endParaRPr lang="en-US" sz="7958" dirty="0">
              <a:solidFill>
                <a:srgbClr val="44333F"/>
              </a:solidFill>
              <a:latin typeface="Anton"/>
              <a:ea typeface="Anton"/>
              <a:cs typeface="Anton"/>
              <a:sym typeface="Anton"/>
            </a:endParaRPr>
          </a:p>
        </p:txBody>
      </p:sp>
      <p:pic>
        <p:nvPicPr>
          <p:cNvPr id="10" name="Picture 9">
            <a:extLst>
              <a:ext uri="{FF2B5EF4-FFF2-40B4-BE49-F238E27FC236}">
                <a16:creationId xmlns:a16="http://schemas.microsoft.com/office/drawing/2014/main" id="{9820FFAB-C0A5-E541-3641-DD99D945054D}"/>
              </a:ext>
            </a:extLst>
          </p:cNvPr>
          <p:cNvPicPr>
            <a:picLocks noChangeAspect="1"/>
          </p:cNvPicPr>
          <p:nvPr/>
        </p:nvPicPr>
        <p:blipFill>
          <a:blip r:embed="rId6"/>
          <a:stretch>
            <a:fillRect/>
          </a:stretch>
        </p:blipFill>
        <p:spPr>
          <a:xfrm>
            <a:off x="2895600" y="266700"/>
            <a:ext cx="10336201" cy="68994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8"/>
          <p:cNvSpPr txBox="1"/>
          <p:nvPr/>
        </p:nvSpPr>
        <p:spPr>
          <a:xfrm>
            <a:off x="16170644" y="1179698"/>
            <a:ext cx="1375384"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Page 06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663534">
            <a:off x="14315950" y="4976102"/>
            <a:ext cx="10681218" cy="8564395"/>
          </a:xfrm>
          <a:custGeom>
            <a:avLst/>
            <a:gdLst/>
            <a:ahLst/>
            <a:cxnLst/>
            <a:rect l="l" t="t" r="r" b="b"/>
            <a:pathLst>
              <a:path w="10681218" h="8564395">
                <a:moveTo>
                  <a:pt x="0" y="0"/>
                </a:moveTo>
                <a:lnTo>
                  <a:pt x="10681218" y="0"/>
                </a:lnTo>
                <a:lnTo>
                  <a:pt x="10681218" y="8564396"/>
                </a:lnTo>
                <a:lnTo>
                  <a:pt x="0" y="85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5340609" y="4164488"/>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4388373" y="2600854"/>
            <a:ext cx="9511254" cy="841387"/>
          </a:xfrm>
          <a:prstGeom prst="rect">
            <a:avLst/>
          </a:prstGeom>
        </p:spPr>
        <p:txBody>
          <a:bodyPr lIns="0" tIns="0" rIns="0" bIns="0" rtlCol="0" anchor="t">
            <a:spAutoFit/>
          </a:bodyPr>
          <a:lstStyle/>
          <a:p>
            <a:pPr algn="ctr">
              <a:lnSpc>
                <a:spcPts val="6436"/>
              </a:lnSpc>
              <a:spcBef>
                <a:spcPct val="0"/>
              </a:spcBef>
            </a:pPr>
            <a:r>
              <a:rPr lang="en-US" sz="6072">
                <a:solidFill>
                  <a:srgbClr val="44333F"/>
                </a:solidFill>
                <a:latin typeface="Anton"/>
                <a:ea typeface="Anton"/>
                <a:cs typeface="Anton"/>
                <a:sym typeface="Anton"/>
              </a:rPr>
              <a:t>ABOUT US</a:t>
            </a:r>
          </a:p>
        </p:txBody>
      </p:sp>
      <p:sp>
        <p:nvSpPr>
          <p:cNvPr id="7" name="TextBox 7"/>
          <p:cNvSpPr txBox="1"/>
          <p:nvPr/>
        </p:nvSpPr>
        <p:spPr>
          <a:xfrm>
            <a:off x="2512865" y="1232824"/>
            <a:ext cx="2312826" cy="282722"/>
          </a:xfrm>
          <a:prstGeom prst="rect">
            <a:avLst/>
          </a:prstGeom>
        </p:spPr>
        <p:txBody>
          <a:bodyPr lIns="0" tIns="0" rIns="0" bIns="0" rtlCol="0" anchor="t">
            <a:spAutoFit/>
          </a:bodyPr>
          <a:lstStyle/>
          <a:p>
            <a:pPr algn="l">
              <a:lnSpc>
                <a:spcPts val="2181"/>
              </a:lnSpc>
              <a:spcBef>
                <a:spcPct val="0"/>
              </a:spcBef>
            </a:pPr>
            <a:r>
              <a:rPr lang="en-US" sz="2057" b="1" dirty="0">
                <a:solidFill>
                  <a:srgbClr val="44333F"/>
                </a:solidFill>
                <a:latin typeface="Montserrat Semi-Bold"/>
                <a:ea typeface="Montserrat Semi-Bold"/>
                <a:cs typeface="Montserrat Semi-Bold"/>
                <a:sym typeface="Montserrat Semi-Bold"/>
              </a:rPr>
              <a:t>&amp; Co.</a:t>
            </a:r>
          </a:p>
        </p:txBody>
      </p:sp>
      <p:sp>
        <p:nvSpPr>
          <p:cNvPr id="9" name="TextBox 9"/>
          <p:cNvSpPr txBox="1"/>
          <p:nvPr/>
        </p:nvSpPr>
        <p:spPr>
          <a:xfrm>
            <a:off x="16170644" y="1179698"/>
            <a:ext cx="1375384"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Page 02</a:t>
            </a:r>
          </a:p>
        </p:txBody>
      </p:sp>
      <p:pic>
        <p:nvPicPr>
          <p:cNvPr id="12" name="Picture 11">
            <a:extLst>
              <a:ext uri="{FF2B5EF4-FFF2-40B4-BE49-F238E27FC236}">
                <a16:creationId xmlns:a16="http://schemas.microsoft.com/office/drawing/2014/main" id="{D8E43ED4-5275-A473-00A2-C6304D8E83F0}"/>
              </a:ext>
            </a:extLst>
          </p:cNvPr>
          <p:cNvPicPr>
            <a:picLocks noChangeAspect="1"/>
          </p:cNvPicPr>
          <p:nvPr/>
        </p:nvPicPr>
        <p:blipFill>
          <a:blip r:embed="rId6"/>
          <a:stretch>
            <a:fillRect/>
          </a:stretch>
        </p:blipFill>
        <p:spPr>
          <a:xfrm>
            <a:off x="2971800" y="1028700"/>
            <a:ext cx="11125200" cy="741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3" name="Freeform 3"/>
          <p:cNvSpPr/>
          <p:nvPr/>
        </p:nvSpPr>
        <p:spPr>
          <a:xfrm>
            <a:off x="-6738828" y="2973605"/>
            <a:ext cx="10681218" cy="8564395"/>
          </a:xfrm>
          <a:custGeom>
            <a:avLst/>
            <a:gdLst/>
            <a:ahLst/>
            <a:cxnLst/>
            <a:rect l="l" t="t" r="r" b="b"/>
            <a:pathLst>
              <a:path w="10681218" h="8564395">
                <a:moveTo>
                  <a:pt x="0" y="0"/>
                </a:moveTo>
                <a:lnTo>
                  <a:pt x="10681219" y="0"/>
                </a:lnTo>
                <a:lnTo>
                  <a:pt x="10681219"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2700000">
            <a:off x="14545738" y="-5943049"/>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14617080" y="3636626"/>
            <a:ext cx="3818112" cy="5343413"/>
          </a:xfrm>
          <a:custGeom>
            <a:avLst/>
            <a:gdLst/>
            <a:ahLst/>
            <a:cxnLst/>
            <a:rect l="l" t="t" r="r" b="b"/>
            <a:pathLst>
              <a:path w="3818112" h="5343413">
                <a:moveTo>
                  <a:pt x="0" y="0"/>
                </a:moveTo>
                <a:lnTo>
                  <a:pt x="3818112" y="0"/>
                </a:lnTo>
                <a:lnTo>
                  <a:pt x="3818112" y="5343414"/>
                </a:lnTo>
                <a:lnTo>
                  <a:pt x="0" y="53434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14" name="Picture 13">
            <a:extLst>
              <a:ext uri="{FF2B5EF4-FFF2-40B4-BE49-F238E27FC236}">
                <a16:creationId xmlns:a16="http://schemas.microsoft.com/office/drawing/2014/main" id="{37C1E0B2-9213-B6F7-6CC4-6EF09B841432}"/>
              </a:ext>
            </a:extLst>
          </p:cNvPr>
          <p:cNvPicPr>
            <a:picLocks noChangeAspect="1"/>
          </p:cNvPicPr>
          <p:nvPr/>
        </p:nvPicPr>
        <p:blipFill>
          <a:blip r:embed="rId6"/>
          <a:stretch>
            <a:fillRect/>
          </a:stretch>
        </p:blipFill>
        <p:spPr>
          <a:xfrm>
            <a:off x="3394727" y="419099"/>
            <a:ext cx="9406873" cy="6350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7619189" y="3482048"/>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700000">
            <a:off x="14307405" y="7188064"/>
            <a:ext cx="10681218" cy="8564395"/>
          </a:xfrm>
          <a:custGeom>
            <a:avLst/>
            <a:gdLst/>
            <a:ahLst/>
            <a:cxnLst/>
            <a:rect l="l" t="t" r="r" b="b"/>
            <a:pathLst>
              <a:path w="10681218" h="8564395">
                <a:moveTo>
                  <a:pt x="0" y="0"/>
                </a:moveTo>
                <a:lnTo>
                  <a:pt x="10681219" y="0"/>
                </a:lnTo>
                <a:lnTo>
                  <a:pt x="10681219"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11" name="Picture 10">
            <a:extLst>
              <a:ext uri="{FF2B5EF4-FFF2-40B4-BE49-F238E27FC236}">
                <a16:creationId xmlns:a16="http://schemas.microsoft.com/office/drawing/2014/main" id="{43BA46BE-CB44-D93E-5E60-7E3ACB9EC279}"/>
              </a:ext>
            </a:extLst>
          </p:cNvPr>
          <p:cNvPicPr>
            <a:picLocks noChangeAspect="1"/>
          </p:cNvPicPr>
          <p:nvPr/>
        </p:nvPicPr>
        <p:blipFill>
          <a:blip r:embed="rId6"/>
          <a:stretch>
            <a:fillRect/>
          </a:stretch>
        </p:blipFill>
        <p:spPr>
          <a:xfrm>
            <a:off x="4258446" y="224360"/>
            <a:ext cx="9771108" cy="65153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5855527" y="-5924149"/>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700000">
            <a:off x="13931637" y="6632134"/>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709411" y="7074200"/>
            <a:ext cx="4222276" cy="4114800"/>
          </a:xfrm>
          <a:custGeom>
            <a:avLst/>
            <a:gdLst/>
            <a:ahLst/>
            <a:cxnLst/>
            <a:rect l="l" t="t" r="r" b="b"/>
            <a:pathLst>
              <a:path w="4222276" h="4114800">
                <a:moveTo>
                  <a:pt x="0" y="0"/>
                </a:moveTo>
                <a:lnTo>
                  <a:pt x="4222276" y="0"/>
                </a:lnTo>
                <a:lnTo>
                  <a:pt x="422227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3241653" y="2137868"/>
            <a:ext cx="11090635" cy="1109532"/>
          </a:xfrm>
          <a:prstGeom prst="rect">
            <a:avLst/>
          </a:prstGeom>
        </p:spPr>
        <p:txBody>
          <a:bodyPr lIns="0" tIns="0" rIns="0" bIns="0" rtlCol="0" anchor="t">
            <a:spAutoFit/>
          </a:bodyPr>
          <a:lstStyle/>
          <a:p>
            <a:pPr algn="ctr">
              <a:lnSpc>
                <a:spcPts val="8517"/>
              </a:lnSpc>
              <a:spcBef>
                <a:spcPct val="0"/>
              </a:spcBef>
            </a:pPr>
            <a:endParaRPr lang="en-US" sz="8035" dirty="0">
              <a:solidFill>
                <a:srgbClr val="44333F"/>
              </a:solidFill>
              <a:latin typeface="Anton"/>
              <a:ea typeface="Anton"/>
              <a:cs typeface="Anton"/>
              <a:sym typeface="Anton"/>
            </a:endParaRPr>
          </a:p>
        </p:txBody>
      </p:sp>
      <p:sp>
        <p:nvSpPr>
          <p:cNvPr id="9" name="TextBox 9"/>
          <p:cNvSpPr txBox="1"/>
          <p:nvPr/>
        </p:nvSpPr>
        <p:spPr>
          <a:xfrm>
            <a:off x="2512865" y="1232824"/>
            <a:ext cx="2312826"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Liceria &amp; Co.</a:t>
            </a:r>
          </a:p>
        </p:txBody>
      </p:sp>
      <p:sp>
        <p:nvSpPr>
          <p:cNvPr id="10" name="TextBox 10"/>
          <p:cNvSpPr txBox="1"/>
          <p:nvPr/>
        </p:nvSpPr>
        <p:spPr>
          <a:xfrm>
            <a:off x="16170644" y="1179698"/>
            <a:ext cx="1375384"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Page 07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6119163" y="1894437"/>
            <a:ext cx="10681218" cy="8564395"/>
          </a:xfrm>
          <a:custGeom>
            <a:avLst/>
            <a:gdLst/>
            <a:ahLst/>
            <a:cxnLst/>
            <a:rect l="l" t="t" r="r" b="b"/>
            <a:pathLst>
              <a:path w="10681218" h="8564395">
                <a:moveTo>
                  <a:pt x="0" y="0"/>
                </a:moveTo>
                <a:lnTo>
                  <a:pt x="10681219" y="0"/>
                </a:lnTo>
                <a:lnTo>
                  <a:pt x="10681219" y="8564395"/>
                </a:lnTo>
                <a:lnTo>
                  <a:pt x="0" y="85643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700000">
            <a:off x="13274630" y="1095709"/>
            <a:ext cx="10681218" cy="8564395"/>
          </a:xfrm>
          <a:custGeom>
            <a:avLst/>
            <a:gdLst/>
            <a:ahLst/>
            <a:cxnLst/>
            <a:rect l="l" t="t" r="r" b="b"/>
            <a:pathLst>
              <a:path w="10681218" h="8564395">
                <a:moveTo>
                  <a:pt x="0" y="0"/>
                </a:moveTo>
                <a:lnTo>
                  <a:pt x="10681219" y="0"/>
                </a:lnTo>
                <a:lnTo>
                  <a:pt x="10681219" y="8564396"/>
                </a:lnTo>
                <a:lnTo>
                  <a:pt x="0" y="85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2881853" y="3561548"/>
            <a:ext cx="4377447" cy="4114800"/>
          </a:xfrm>
          <a:custGeom>
            <a:avLst/>
            <a:gdLst/>
            <a:ahLst/>
            <a:cxnLst/>
            <a:rect l="l" t="t" r="r" b="b"/>
            <a:pathLst>
              <a:path w="4377447" h="4114800">
                <a:moveTo>
                  <a:pt x="0" y="0"/>
                </a:moveTo>
                <a:lnTo>
                  <a:pt x="4377447" y="0"/>
                </a:lnTo>
                <a:lnTo>
                  <a:pt x="437744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711939" y="4116442"/>
            <a:ext cx="5052092" cy="2158891"/>
          </a:xfrm>
          <a:prstGeom prst="rect">
            <a:avLst/>
          </a:prstGeom>
        </p:spPr>
        <p:txBody>
          <a:bodyPr lIns="0" tIns="0" rIns="0" bIns="0" rtlCol="0" anchor="t">
            <a:spAutoFit/>
          </a:bodyPr>
          <a:lstStyle/>
          <a:p>
            <a:pPr algn="l">
              <a:lnSpc>
                <a:spcPts val="8435"/>
              </a:lnSpc>
              <a:spcBef>
                <a:spcPct val="0"/>
              </a:spcBef>
            </a:pPr>
            <a:r>
              <a:rPr lang="en-US" sz="7958">
                <a:solidFill>
                  <a:srgbClr val="44333F"/>
                </a:solidFill>
                <a:latin typeface="Anton"/>
                <a:ea typeface="Anton"/>
                <a:cs typeface="Anton"/>
                <a:sym typeface="Anton"/>
              </a:rPr>
              <a:t>CARBON FOOTPRINT</a:t>
            </a:r>
          </a:p>
        </p:txBody>
      </p:sp>
      <p:sp>
        <p:nvSpPr>
          <p:cNvPr id="7" name="TextBox 7"/>
          <p:cNvSpPr txBox="1"/>
          <p:nvPr/>
        </p:nvSpPr>
        <p:spPr>
          <a:xfrm>
            <a:off x="2512865" y="1232824"/>
            <a:ext cx="2312826"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Liceria &amp; Co.</a:t>
            </a:r>
          </a:p>
        </p:txBody>
      </p:sp>
      <p:sp>
        <p:nvSpPr>
          <p:cNvPr id="8" name="TextBox 8"/>
          <p:cNvSpPr txBox="1"/>
          <p:nvPr/>
        </p:nvSpPr>
        <p:spPr>
          <a:xfrm>
            <a:off x="16170644" y="1179698"/>
            <a:ext cx="1375384"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Page 08</a:t>
            </a:r>
          </a:p>
        </p:txBody>
      </p:sp>
      <p:sp>
        <p:nvSpPr>
          <p:cNvPr id="9" name="TextBox 9"/>
          <p:cNvSpPr txBox="1"/>
          <p:nvPr/>
        </p:nvSpPr>
        <p:spPr>
          <a:xfrm>
            <a:off x="5898204" y="2714746"/>
            <a:ext cx="6491593" cy="6085785"/>
          </a:xfrm>
          <a:prstGeom prst="rect">
            <a:avLst/>
          </a:prstGeom>
        </p:spPr>
        <p:txBody>
          <a:bodyPr lIns="0" tIns="0" rIns="0" bIns="0" rtlCol="0" anchor="t">
            <a:spAutoFit/>
          </a:bodyPr>
          <a:lstStyle/>
          <a:p>
            <a:pPr algn="ctr">
              <a:lnSpc>
                <a:spcPts val="2181"/>
              </a:lnSpc>
              <a:spcBef>
                <a:spcPct val="0"/>
              </a:spcBef>
            </a:pPr>
            <a:r>
              <a:rPr lang="en-US" sz="2058" b="1">
                <a:solidFill>
                  <a:srgbClr val="44333F"/>
                </a:solidFill>
                <a:latin typeface="Montserrat Semi-Bold"/>
                <a:ea typeface="Montserrat Semi-Bold"/>
                <a:cs typeface="Montserrat Semi-Bold"/>
                <a:sym typeface="Montserrat Semi-Bold"/>
              </a:rPr>
              <a:t>Lorem ipsum odor amet, consectetuer adipiscing elit. Nam semper erat fames dui eu conubia mollis consequat morbi. Est taciti hendrerit feugiat duis turpis luctus. Cubilia congue hac id nulla taciti dictum libero nascetur. Ac penatibus vehicula dapibus porttitor vehicula nec duis et? Dictumst nisl proin bibendum ex facilisis mollis, viverra ac. Etiam quis primis sapien dolor, potenti scelerisque. Ut nascetur facilisis consequat velit cras a; fusce parturient luctus. Morbi amet augue molestie lobortis congue maximus arcu. Vel fringilla lacinia dolor luctus, facilisi ornare magnis. Duis sem quam magnis arcu tristique; nec sollicitudin. Lobortis fermentum potenti dictum aliquet justo mauris potenti. Eros aptent ad id eleifend hac. Risus finibus ante porttitor massa nulla himenaeos. Enim congue habitasse malesuada cursus rhoncus; dolor fringilla. Dis sollicitudin enim nostra per porttitor nulla ornare lectus taciti. Sapien torquent hac venenatis pharetra neque euismod luctus.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700000">
            <a:off x="12797965" y="4976102"/>
            <a:ext cx="10681218" cy="8564395"/>
          </a:xfrm>
          <a:custGeom>
            <a:avLst/>
            <a:gdLst/>
            <a:ahLst/>
            <a:cxnLst/>
            <a:rect l="l" t="t" r="r" b="b"/>
            <a:pathLst>
              <a:path w="10681218" h="8564395">
                <a:moveTo>
                  <a:pt x="0" y="0"/>
                </a:moveTo>
                <a:lnTo>
                  <a:pt x="10681218" y="0"/>
                </a:lnTo>
                <a:lnTo>
                  <a:pt x="10681218" y="8564396"/>
                </a:lnTo>
                <a:lnTo>
                  <a:pt x="0" y="85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711939" y="2605488"/>
            <a:ext cx="6990531" cy="2158891"/>
          </a:xfrm>
          <a:prstGeom prst="rect">
            <a:avLst/>
          </a:prstGeom>
        </p:spPr>
        <p:txBody>
          <a:bodyPr lIns="0" tIns="0" rIns="0" bIns="0" rtlCol="0" anchor="t">
            <a:spAutoFit/>
          </a:bodyPr>
          <a:lstStyle/>
          <a:p>
            <a:pPr algn="l">
              <a:lnSpc>
                <a:spcPts val="8435"/>
              </a:lnSpc>
              <a:spcBef>
                <a:spcPct val="0"/>
              </a:spcBef>
            </a:pPr>
            <a:r>
              <a:rPr lang="en-US" sz="7958">
                <a:solidFill>
                  <a:srgbClr val="44333F"/>
                </a:solidFill>
                <a:latin typeface="Anton"/>
                <a:ea typeface="Anton"/>
                <a:cs typeface="Anton"/>
                <a:sym typeface="Anton"/>
              </a:rPr>
              <a:t>ECO-FRIENDLY PRODUCTS</a:t>
            </a:r>
          </a:p>
        </p:txBody>
      </p:sp>
      <p:sp>
        <p:nvSpPr>
          <p:cNvPr id="5" name="TextBox 5"/>
          <p:cNvSpPr txBox="1"/>
          <p:nvPr/>
        </p:nvSpPr>
        <p:spPr>
          <a:xfrm>
            <a:off x="2512865" y="1232824"/>
            <a:ext cx="2312826"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Liceria &amp; Co.</a:t>
            </a:r>
          </a:p>
        </p:txBody>
      </p:sp>
      <p:sp>
        <p:nvSpPr>
          <p:cNvPr id="6" name="TextBox 6"/>
          <p:cNvSpPr txBox="1"/>
          <p:nvPr/>
        </p:nvSpPr>
        <p:spPr>
          <a:xfrm>
            <a:off x="16170644" y="1179698"/>
            <a:ext cx="1375384"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Page 09</a:t>
            </a:r>
          </a:p>
        </p:txBody>
      </p:sp>
      <p:sp>
        <p:nvSpPr>
          <p:cNvPr id="7" name="TextBox 7"/>
          <p:cNvSpPr txBox="1"/>
          <p:nvPr/>
        </p:nvSpPr>
        <p:spPr>
          <a:xfrm>
            <a:off x="1711939" y="4971672"/>
            <a:ext cx="8430281" cy="4151949"/>
          </a:xfrm>
          <a:prstGeom prst="rect">
            <a:avLst/>
          </a:prstGeom>
        </p:spPr>
        <p:txBody>
          <a:bodyPr lIns="0" tIns="0" rIns="0" bIns="0" rtlCol="0" anchor="t">
            <a:spAutoFit/>
          </a:bodyPr>
          <a:lstStyle/>
          <a:p>
            <a:pPr algn="l">
              <a:lnSpc>
                <a:spcPts val="2181"/>
              </a:lnSpc>
              <a:spcBef>
                <a:spcPct val="0"/>
              </a:spcBef>
            </a:pPr>
            <a:r>
              <a:rPr lang="en-US" sz="2058" b="1">
                <a:solidFill>
                  <a:srgbClr val="44333F"/>
                </a:solidFill>
                <a:latin typeface="Montserrat Semi-Bold"/>
                <a:ea typeface="Montserrat Semi-Bold"/>
                <a:cs typeface="Montserrat Semi-Bold"/>
                <a:sym typeface="Montserrat Semi-Bold"/>
              </a:rPr>
              <a:t>Lorem ipsum odor amet, consectetuer adipiscing elit. Nam semper erat fames dui eu conubia mollis consequat morbi. Est taciti hendrerit feugiat duis turpis luctus. Cubilia congue hac id nulla taciti dictum libero nascetur. Ac penatibus vehicula dapibus porttitor vehicula nec duis et? Dictumst nisl proin bibendum ex facilisis mollis, viverra ac. Etiam quis primis sapien dolor, potenti scelerisque. Ut nascetur facilisis consequat velit cras a; fusce parturient luctus. Morbi amet augue molestie lobortis congue maximus arcu. Vel fringilla lacinia dolor luctus, facilisi ornare magnis. Duis sem quam magnis arcu tristique; nec sollicitudin. Lobortis fermentum potenti dictum aliquet justo mauris potenti. Eros aptent ad id eleifend hac. Risus finibus ante porttitor massa nulla himenaeos. Enim congue habitasse malesuada cursus rhoncus; dolor fringilla. </a:t>
            </a:r>
          </a:p>
        </p:txBody>
      </p:sp>
      <p:grpSp>
        <p:nvGrpSpPr>
          <p:cNvPr id="8" name="Group 8"/>
          <p:cNvGrpSpPr>
            <a:grpSpLocks noChangeAspect="1"/>
          </p:cNvGrpSpPr>
          <p:nvPr/>
        </p:nvGrpSpPr>
        <p:grpSpPr>
          <a:xfrm>
            <a:off x="10427970" y="2500713"/>
            <a:ext cx="3417216" cy="3417216"/>
            <a:chOff x="0" y="0"/>
            <a:chExt cx="14840029" cy="14840029"/>
          </a:xfrm>
        </p:grpSpPr>
        <p:sp>
          <p:nvSpPr>
            <p:cNvPr id="9" name="Freeform 9"/>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94B143"/>
            </a:solidFill>
          </p:spPr>
        </p:sp>
        <p:sp>
          <p:nvSpPr>
            <p:cNvPr id="10" name="Freeform 10"/>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id="11" name="Freeform 11"/>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6"/>
              <a:stretch>
                <a:fillRect l="-24712" r="-24712"/>
              </a:stretch>
            </a:blipFill>
          </p:spPr>
        </p:sp>
      </p:grpSp>
      <p:grpSp>
        <p:nvGrpSpPr>
          <p:cNvPr id="12" name="Group 12"/>
          <p:cNvGrpSpPr>
            <a:grpSpLocks noChangeAspect="1"/>
          </p:cNvGrpSpPr>
          <p:nvPr/>
        </p:nvGrpSpPr>
        <p:grpSpPr>
          <a:xfrm>
            <a:off x="14128812" y="2555779"/>
            <a:ext cx="3417216" cy="3417216"/>
            <a:chOff x="0" y="0"/>
            <a:chExt cx="14840029" cy="14840029"/>
          </a:xfrm>
        </p:grpSpPr>
        <p:sp>
          <p:nvSpPr>
            <p:cNvPr id="13" name="Freeform 13"/>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94B143"/>
            </a:solidFill>
          </p:spPr>
        </p:sp>
        <p:sp>
          <p:nvSpPr>
            <p:cNvPr id="14" name="Freeform 14"/>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id="15" name="Freeform 15"/>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7"/>
              <a:stretch>
                <a:fillRect l="-16369" r="-16369"/>
              </a:stretch>
            </a:blipFill>
          </p:spPr>
        </p:sp>
      </p:grpSp>
      <p:grpSp>
        <p:nvGrpSpPr>
          <p:cNvPr id="16" name="Group 16"/>
          <p:cNvGrpSpPr>
            <a:grpSpLocks noChangeAspect="1"/>
          </p:cNvGrpSpPr>
          <p:nvPr/>
        </p:nvGrpSpPr>
        <p:grpSpPr>
          <a:xfrm>
            <a:off x="10569783" y="6085104"/>
            <a:ext cx="3417216" cy="3417216"/>
            <a:chOff x="0" y="0"/>
            <a:chExt cx="14840029" cy="14840029"/>
          </a:xfrm>
        </p:grpSpPr>
        <p:sp>
          <p:nvSpPr>
            <p:cNvPr id="17" name="Freeform 17"/>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94B143"/>
            </a:solidFill>
          </p:spPr>
        </p:sp>
        <p:sp>
          <p:nvSpPr>
            <p:cNvPr id="18" name="Freeform 18"/>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id="19" name="Freeform 19"/>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8"/>
              <a:stretch>
                <a:fillRect l="-16369" r="-16369"/>
              </a:stretch>
            </a:blipFill>
          </p:spPr>
        </p:sp>
      </p:grpSp>
      <p:grpSp>
        <p:nvGrpSpPr>
          <p:cNvPr id="20" name="Group 20"/>
          <p:cNvGrpSpPr>
            <a:grpSpLocks noChangeAspect="1"/>
          </p:cNvGrpSpPr>
          <p:nvPr/>
        </p:nvGrpSpPr>
        <p:grpSpPr>
          <a:xfrm>
            <a:off x="14270625" y="6140170"/>
            <a:ext cx="3417216" cy="3417216"/>
            <a:chOff x="0" y="0"/>
            <a:chExt cx="14840029" cy="14840029"/>
          </a:xfrm>
        </p:grpSpPr>
        <p:sp>
          <p:nvSpPr>
            <p:cNvPr id="21" name="Freeform 21"/>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94B143"/>
            </a:solidFill>
          </p:spPr>
        </p:sp>
        <p:sp>
          <p:nvSpPr>
            <p:cNvPr id="22" name="Freeform 22"/>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id="23" name="Freeform 23"/>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9"/>
              <a:stretch>
                <a:fillRect l="223" t="-25046" r="223" b="-25046"/>
              </a:stretch>
            </a:blipFill>
          </p:spPr>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5855527" y="-5924149"/>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700000">
            <a:off x="13931637" y="6632134"/>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TextBox 5"/>
          <p:cNvSpPr txBox="1"/>
          <p:nvPr/>
        </p:nvSpPr>
        <p:spPr>
          <a:xfrm>
            <a:off x="3241653" y="2137868"/>
            <a:ext cx="11090635" cy="1109532"/>
          </a:xfrm>
          <a:prstGeom prst="rect">
            <a:avLst/>
          </a:prstGeom>
        </p:spPr>
        <p:txBody>
          <a:bodyPr lIns="0" tIns="0" rIns="0" bIns="0" rtlCol="0" anchor="t">
            <a:spAutoFit/>
          </a:bodyPr>
          <a:lstStyle/>
          <a:p>
            <a:pPr algn="ctr">
              <a:lnSpc>
                <a:spcPts val="8517"/>
              </a:lnSpc>
              <a:spcBef>
                <a:spcPct val="0"/>
              </a:spcBef>
            </a:pPr>
            <a:r>
              <a:rPr lang="en-US" sz="8035">
                <a:solidFill>
                  <a:srgbClr val="44333F"/>
                </a:solidFill>
                <a:latin typeface="Anton"/>
                <a:ea typeface="Anton"/>
                <a:cs typeface="Anton"/>
                <a:sym typeface="Anton"/>
              </a:rPr>
              <a:t>BIODIVERSITY PROTECTION</a:t>
            </a:r>
          </a:p>
        </p:txBody>
      </p:sp>
      <p:sp>
        <p:nvSpPr>
          <p:cNvPr id="6" name="TextBox 6"/>
          <p:cNvSpPr txBox="1"/>
          <p:nvPr/>
        </p:nvSpPr>
        <p:spPr>
          <a:xfrm>
            <a:off x="2512865" y="1232824"/>
            <a:ext cx="2312826"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Liceria &amp; Co.</a:t>
            </a:r>
          </a:p>
        </p:txBody>
      </p:sp>
      <p:sp>
        <p:nvSpPr>
          <p:cNvPr id="7" name="TextBox 7"/>
          <p:cNvSpPr txBox="1"/>
          <p:nvPr/>
        </p:nvSpPr>
        <p:spPr>
          <a:xfrm>
            <a:off x="16170644" y="1179698"/>
            <a:ext cx="1375384"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Page 10</a:t>
            </a:r>
          </a:p>
        </p:txBody>
      </p:sp>
      <p:grpSp>
        <p:nvGrpSpPr>
          <p:cNvPr id="8" name="Group 8"/>
          <p:cNvGrpSpPr>
            <a:grpSpLocks noChangeAspect="1"/>
          </p:cNvGrpSpPr>
          <p:nvPr/>
        </p:nvGrpSpPr>
        <p:grpSpPr>
          <a:xfrm>
            <a:off x="782866" y="4109980"/>
            <a:ext cx="4251381" cy="4251381"/>
            <a:chOff x="0" y="0"/>
            <a:chExt cx="14840029" cy="14840029"/>
          </a:xfrm>
        </p:grpSpPr>
        <p:sp>
          <p:nvSpPr>
            <p:cNvPr id="9" name="Freeform 9"/>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94B143"/>
            </a:solidFill>
          </p:spPr>
        </p:sp>
        <p:sp>
          <p:nvSpPr>
            <p:cNvPr id="10" name="Freeform 10"/>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id="11" name="Freeform 11"/>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6"/>
              <a:stretch>
                <a:fillRect l="-24712" r="-24712"/>
              </a:stretch>
            </a:blipFill>
          </p:spPr>
        </p:sp>
      </p:grpSp>
      <p:sp>
        <p:nvSpPr>
          <p:cNvPr id="12" name="TextBox 12"/>
          <p:cNvSpPr txBox="1"/>
          <p:nvPr/>
        </p:nvSpPr>
        <p:spPr>
          <a:xfrm>
            <a:off x="5429067" y="5866984"/>
            <a:ext cx="3714933" cy="2494376"/>
          </a:xfrm>
          <a:prstGeom prst="rect">
            <a:avLst/>
          </a:prstGeom>
        </p:spPr>
        <p:txBody>
          <a:bodyPr lIns="0" tIns="0" rIns="0" bIns="0" rtlCol="0" anchor="t">
            <a:spAutoFit/>
          </a:bodyPr>
          <a:lstStyle/>
          <a:p>
            <a:pPr algn="l">
              <a:lnSpc>
                <a:spcPts val="2181"/>
              </a:lnSpc>
              <a:spcBef>
                <a:spcPct val="0"/>
              </a:spcBef>
            </a:pPr>
            <a:r>
              <a:rPr lang="en-US" sz="2058" b="1">
                <a:solidFill>
                  <a:srgbClr val="44333F"/>
                </a:solidFill>
                <a:latin typeface="Montserrat Semi-Bold"/>
                <a:ea typeface="Montserrat Semi-Bold"/>
                <a:cs typeface="Montserrat Semi-Bold"/>
                <a:sym typeface="Montserrat Semi-Bold"/>
              </a:rPr>
              <a:t>Lorem ipsum odor amet, consectetuer adipiscing elit. Nam semper erat fames dui eu conubia mollis consequat morbi. Est taciti hendrerit feugiat duis turpis luctus. Cubilia congue hac id nulla taciti dictum libero nascetur. </a:t>
            </a:r>
          </a:p>
        </p:txBody>
      </p:sp>
      <p:sp>
        <p:nvSpPr>
          <p:cNvPr id="13" name="TextBox 13"/>
          <p:cNvSpPr txBox="1"/>
          <p:nvPr/>
        </p:nvSpPr>
        <p:spPr>
          <a:xfrm>
            <a:off x="5429067" y="4523071"/>
            <a:ext cx="2966327" cy="1096010"/>
          </a:xfrm>
          <a:prstGeom prst="rect">
            <a:avLst/>
          </a:prstGeom>
        </p:spPr>
        <p:txBody>
          <a:bodyPr lIns="0" tIns="0" rIns="0" bIns="0" rtlCol="0" anchor="t">
            <a:spAutoFit/>
          </a:bodyPr>
          <a:lstStyle/>
          <a:p>
            <a:pPr algn="l">
              <a:lnSpc>
                <a:spcPts val="2880"/>
              </a:lnSpc>
              <a:spcBef>
                <a:spcPct val="0"/>
              </a:spcBef>
            </a:pPr>
            <a:r>
              <a:rPr lang="en-US" sz="2717" b="1">
                <a:solidFill>
                  <a:srgbClr val="44333F"/>
                </a:solidFill>
                <a:latin typeface="Montserrat Ultra-Bold"/>
                <a:ea typeface="Montserrat Ultra-Bold"/>
                <a:cs typeface="Montserrat Ultra-Bold"/>
                <a:sym typeface="Montserrat Ultra-Bold"/>
              </a:rPr>
              <a:t>Wildlife Conservation Efforts</a:t>
            </a:r>
          </a:p>
        </p:txBody>
      </p:sp>
      <p:grpSp>
        <p:nvGrpSpPr>
          <p:cNvPr id="14" name="Group 14"/>
          <p:cNvGrpSpPr>
            <a:grpSpLocks noChangeAspect="1"/>
          </p:cNvGrpSpPr>
          <p:nvPr/>
        </p:nvGrpSpPr>
        <p:grpSpPr>
          <a:xfrm>
            <a:off x="9144000" y="4109980"/>
            <a:ext cx="4251381" cy="4251381"/>
            <a:chOff x="0" y="0"/>
            <a:chExt cx="14840029" cy="14840029"/>
          </a:xfrm>
        </p:grpSpPr>
        <p:sp>
          <p:nvSpPr>
            <p:cNvPr id="15" name="Freeform 15"/>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94B143"/>
            </a:solidFill>
          </p:spPr>
        </p:sp>
        <p:sp>
          <p:nvSpPr>
            <p:cNvPr id="16" name="Freeform 16"/>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id="17" name="Freeform 17"/>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7"/>
              <a:stretch>
                <a:fillRect l="-24665" r="-24665"/>
              </a:stretch>
            </a:blipFill>
          </p:spPr>
        </p:sp>
      </p:grpSp>
      <p:sp>
        <p:nvSpPr>
          <p:cNvPr id="18" name="TextBox 18"/>
          <p:cNvSpPr txBox="1"/>
          <p:nvPr/>
        </p:nvSpPr>
        <p:spPr>
          <a:xfrm>
            <a:off x="13790201" y="5666581"/>
            <a:ext cx="3714933" cy="2494376"/>
          </a:xfrm>
          <a:prstGeom prst="rect">
            <a:avLst/>
          </a:prstGeom>
        </p:spPr>
        <p:txBody>
          <a:bodyPr lIns="0" tIns="0" rIns="0" bIns="0" rtlCol="0" anchor="t">
            <a:spAutoFit/>
          </a:bodyPr>
          <a:lstStyle/>
          <a:p>
            <a:pPr algn="l">
              <a:lnSpc>
                <a:spcPts val="2181"/>
              </a:lnSpc>
              <a:spcBef>
                <a:spcPct val="0"/>
              </a:spcBef>
            </a:pPr>
            <a:r>
              <a:rPr lang="en-US" sz="2058" b="1">
                <a:solidFill>
                  <a:srgbClr val="44333F"/>
                </a:solidFill>
                <a:latin typeface="Montserrat Semi-Bold"/>
                <a:ea typeface="Montserrat Semi-Bold"/>
                <a:cs typeface="Montserrat Semi-Bold"/>
                <a:sym typeface="Montserrat Semi-Bold"/>
              </a:rPr>
              <a:t>Lorem ipsum odor amet, consectetuer adipiscing elit. Nam semper erat fames dui eu conubia mollis consequat morbi. Est taciti hendrerit feugiat duis turpis luctus. Cubilia congue hac id nulla taciti dictum libero nascetur. </a:t>
            </a:r>
          </a:p>
        </p:txBody>
      </p:sp>
      <p:sp>
        <p:nvSpPr>
          <p:cNvPr id="19" name="TextBox 19"/>
          <p:cNvSpPr txBox="1"/>
          <p:nvPr/>
        </p:nvSpPr>
        <p:spPr>
          <a:xfrm>
            <a:off x="13790201" y="4704036"/>
            <a:ext cx="2648550" cy="734079"/>
          </a:xfrm>
          <a:prstGeom prst="rect">
            <a:avLst/>
          </a:prstGeom>
        </p:spPr>
        <p:txBody>
          <a:bodyPr lIns="0" tIns="0" rIns="0" bIns="0" rtlCol="0" anchor="t">
            <a:spAutoFit/>
          </a:bodyPr>
          <a:lstStyle/>
          <a:p>
            <a:pPr algn="l">
              <a:lnSpc>
                <a:spcPts val="2880"/>
              </a:lnSpc>
              <a:spcBef>
                <a:spcPct val="0"/>
              </a:spcBef>
            </a:pPr>
            <a:r>
              <a:rPr lang="en-US" sz="2717" b="1">
                <a:solidFill>
                  <a:srgbClr val="44333F"/>
                </a:solidFill>
                <a:latin typeface="Montserrat Ultra-Bold"/>
                <a:ea typeface="Montserrat Ultra-Bold"/>
                <a:cs typeface="Montserrat Ultra-Bold"/>
                <a:sym typeface="Montserrat Ultra-Bold"/>
              </a:rPr>
              <a:t>Reforestation Programs</a:t>
            </a:r>
          </a:p>
        </p:txBody>
      </p:sp>
      <p:sp>
        <p:nvSpPr>
          <p:cNvPr id="20" name="Freeform 20"/>
          <p:cNvSpPr/>
          <p:nvPr/>
        </p:nvSpPr>
        <p:spPr>
          <a:xfrm>
            <a:off x="10670734" y="7322724"/>
            <a:ext cx="1197912" cy="1676467"/>
          </a:xfrm>
          <a:custGeom>
            <a:avLst/>
            <a:gdLst/>
            <a:ahLst/>
            <a:cxnLst/>
            <a:rect l="l" t="t" r="r" b="b"/>
            <a:pathLst>
              <a:path w="1197912" h="1676467">
                <a:moveTo>
                  <a:pt x="0" y="0"/>
                </a:moveTo>
                <a:lnTo>
                  <a:pt x="1197912" y="0"/>
                </a:lnTo>
                <a:lnTo>
                  <a:pt x="1197912" y="1676467"/>
                </a:lnTo>
                <a:lnTo>
                  <a:pt x="0" y="16764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1" name="Freeform 21"/>
          <p:cNvSpPr/>
          <p:nvPr/>
        </p:nvSpPr>
        <p:spPr>
          <a:xfrm>
            <a:off x="2162230" y="7322724"/>
            <a:ext cx="1197912" cy="1676467"/>
          </a:xfrm>
          <a:custGeom>
            <a:avLst/>
            <a:gdLst/>
            <a:ahLst/>
            <a:cxnLst/>
            <a:rect l="l" t="t" r="r" b="b"/>
            <a:pathLst>
              <a:path w="1197912" h="1676467">
                <a:moveTo>
                  <a:pt x="0" y="0"/>
                </a:moveTo>
                <a:lnTo>
                  <a:pt x="1197912" y="0"/>
                </a:lnTo>
                <a:lnTo>
                  <a:pt x="1197912" y="1676467"/>
                </a:lnTo>
                <a:lnTo>
                  <a:pt x="0" y="16764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700000">
            <a:off x="12797965" y="4976102"/>
            <a:ext cx="10681218" cy="8564395"/>
          </a:xfrm>
          <a:custGeom>
            <a:avLst/>
            <a:gdLst/>
            <a:ahLst/>
            <a:cxnLst/>
            <a:rect l="l" t="t" r="r" b="b"/>
            <a:pathLst>
              <a:path w="10681218" h="8564395">
                <a:moveTo>
                  <a:pt x="0" y="0"/>
                </a:moveTo>
                <a:lnTo>
                  <a:pt x="10681218" y="0"/>
                </a:lnTo>
                <a:lnTo>
                  <a:pt x="10681218" y="8564396"/>
                </a:lnTo>
                <a:lnTo>
                  <a:pt x="0" y="85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711939" y="2605488"/>
            <a:ext cx="6990531" cy="2158891"/>
          </a:xfrm>
          <a:prstGeom prst="rect">
            <a:avLst/>
          </a:prstGeom>
        </p:spPr>
        <p:txBody>
          <a:bodyPr lIns="0" tIns="0" rIns="0" bIns="0" rtlCol="0" anchor="t">
            <a:spAutoFit/>
          </a:bodyPr>
          <a:lstStyle/>
          <a:p>
            <a:pPr algn="l">
              <a:lnSpc>
                <a:spcPts val="8435"/>
              </a:lnSpc>
              <a:spcBef>
                <a:spcPct val="0"/>
              </a:spcBef>
            </a:pPr>
            <a:r>
              <a:rPr lang="en-US" sz="7958">
                <a:solidFill>
                  <a:srgbClr val="44333F"/>
                </a:solidFill>
                <a:latin typeface="Anton"/>
                <a:ea typeface="Anton"/>
                <a:cs typeface="Anton"/>
                <a:sym typeface="Anton"/>
              </a:rPr>
              <a:t>COMMUNITY INVOLVEMENT</a:t>
            </a:r>
          </a:p>
        </p:txBody>
      </p:sp>
      <p:sp>
        <p:nvSpPr>
          <p:cNvPr id="5" name="TextBox 5"/>
          <p:cNvSpPr txBox="1"/>
          <p:nvPr/>
        </p:nvSpPr>
        <p:spPr>
          <a:xfrm>
            <a:off x="2512865" y="1232824"/>
            <a:ext cx="2312826"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Liceria &amp; Co.</a:t>
            </a:r>
          </a:p>
        </p:txBody>
      </p:sp>
      <p:sp>
        <p:nvSpPr>
          <p:cNvPr id="6" name="TextBox 6"/>
          <p:cNvSpPr txBox="1"/>
          <p:nvPr/>
        </p:nvSpPr>
        <p:spPr>
          <a:xfrm>
            <a:off x="16170644" y="1179698"/>
            <a:ext cx="1375384"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Page 11</a:t>
            </a:r>
          </a:p>
        </p:txBody>
      </p:sp>
      <p:sp>
        <p:nvSpPr>
          <p:cNvPr id="7" name="TextBox 7"/>
          <p:cNvSpPr txBox="1"/>
          <p:nvPr/>
        </p:nvSpPr>
        <p:spPr>
          <a:xfrm>
            <a:off x="2697047" y="5181600"/>
            <a:ext cx="5651542" cy="372147"/>
          </a:xfrm>
          <a:prstGeom prst="rect">
            <a:avLst/>
          </a:prstGeom>
        </p:spPr>
        <p:txBody>
          <a:bodyPr lIns="0" tIns="0" rIns="0" bIns="0" rtlCol="0" anchor="t">
            <a:spAutoFit/>
          </a:bodyPr>
          <a:lstStyle/>
          <a:p>
            <a:pPr algn="l">
              <a:lnSpc>
                <a:spcPts val="2880"/>
              </a:lnSpc>
              <a:spcBef>
                <a:spcPct val="0"/>
              </a:spcBef>
            </a:pPr>
            <a:r>
              <a:rPr lang="en-US" sz="2717" b="1">
                <a:solidFill>
                  <a:srgbClr val="44333F"/>
                </a:solidFill>
                <a:latin typeface="Montserrat Ultra-Bold"/>
                <a:ea typeface="Montserrat Ultra-Bold"/>
                <a:cs typeface="Montserrat Ultra-Bold"/>
                <a:sym typeface="Montserrat Ultra-Bold"/>
              </a:rPr>
              <a:t>Environmental Education</a:t>
            </a:r>
          </a:p>
        </p:txBody>
      </p:sp>
      <p:grpSp>
        <p:nvGrpSpPr>
          <p:cNvPr id="8" name="Group 8"/>
          <p:cNvGrpSpPr/>
          <p:nvPr/>
        </p:nvGrpSpPr>
        <p:grpSpPr>
          <a:xfrm>
            <a:off x="1594738" y="4981182"/>
            <a:ext cx="734883" cy="734883"/>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0CCB9"/>
            </a:solidFill>
          </p:spPr>
        </p:sp>
        <p:sp>
          <p:nvSpPr>
            <p:cNvPr id="10" name="TextBox 10"/>
            <p:cNvSpPr txBox="1"/>
            <p:nvPr/>
          </p:nvSpPr>
          <p:spPr>
            <a:xfrm>
              <a:off x="76200" y="95250"/>
              <a:ext cx="660400" cy="641350"/>
            </a:xfrm>
            <a:prstGeom prst="rect">
              <a:avLst/>
            </a:prstGeom>
          </p:spPr>
          <p:txBody>
            <a:bodyPr lIns="50800" tIns="50800" rIns="50800" bIns="50800" rtlCol="0" anchor="ctr"/>
            <a:lstStyle/>
            <a:p>
              <a:pPr algn="ctr">
                <a:lnSpc>
                  <a:spcPts val="1841"/>
                </a:lnSpc>
              </a:pPr>
              <a:endParaRPr/>
            </a:p>
          </p:txBody>
        </p:sp>
      </p:grpSp>
      <p:sp>
        <p:nvSpPr>
          <p:cNvPr id="11" name="TextBox 11"/>
          <p:cNvSpPr txBox="1"/>
          <p:nvPr/>
        </p:nvSpPr>
        <p:spPr>
          <a:xfrm>
            <a:off x="1875276" y="5231955"/>
            <a:ext cx="303026" cy="271437"/>
          </a:xfrm>
          <a:prstGeom prst="rect">
            <a:avLst/>
          </a:prstGeom>
        </p:spPr>
        <p:txBody>
          <a:bodyPr lIns="0" tIns="0" rIns="0" bIns="0" rtlCol="0" anchor="t">
            <a:spAutoFit/>
          </a:bodyPr>
          <a:lstStyle/>
          <a:p>
            <a:pPr algn="l">
              <a:lnSpc>
                <a:spcPts val="2193"/>
              </a:lnSpc>
              <a:spcBef>
                <a:spcPct val="0"/>
              </a:spcBef>
            </a:pPr>
            <a:r>
              <a:rPr lang="en-US" sz="2069" b="1">
                <a:solidFill>
                  <a:srgbClr val="44333F"/>
                </a:solidFill>
                <a:latin typeface="Montserrat Semi-Bold"/>
                <a:ea typeface="Montserrat Semi-Bold"/>
                <a:cs typeface="Montserrat Semi-Bold"/>
                <a:sym typeface="Montserrat Semi-Bold"/>
              </a:rPr>
              <a:t>1.</a:t>
            </a:r>
          </a:p>
        </p:txBody>
      </p:sp>
      <p:sp>
        <p:nvSpPr>
          <p:cNvPr id="12" name="TextBox 12"/>
          <p:cNvSpPr txBox="1"/>
          <p:nvPr/>
        </p:nvSpPr>
        <p:spPr>
          <a:xfrm>
            <a:off x="2697047" y="7267673"/>
            <a:ext cx="5651542" cy="372147"/>
          </a:xfrm>
          <a:prstGeom prst="rect">
            <a:avLst/>
          </a:prstGeom>
        </p:spPr>
        <p:txBody>
          <a:bodyPr lIns="0" tIns="0" rIns="0" bIns="0" rtlCol="0" anchor="t">
            <a:spAutoFit/>
          </a:bodyPr>
          <a:lstStyle/>
          <a:p>
            <a:pPr algn="l">
              <a:lnSpc>
                <a:spcPts val="2880"/>
              </a:lnSpc>
              <a:spcBef>
                <a:spcPct val="0"/>
              </a:spcBef>
            </a:pPr>
            <a:r>
              <a:rPr lang="en-US" sz="2717" b="1">
                <a:solidFill>
                  <a:srgbClr val="44333F"/>
                </a:solidFill>
                <a:latin typeface="Montserrat Ultra-Bold"/>
                <a:ea typeface="Montserrat Ultra-Bold"/>
                <a:cs typeface="Montserrat Ultra-Bold"/>
                <a:sym typeface="Montserrat Ultra-Bold"/>
              </a:rPr>
              <a:t>Local Cleanup Projects</a:t>
            </a:r>
          </a:p>
        </p:txBody>
      </p:sp>
      <p:grpSp>
        <p:nvGrpSpPr>
          <p:cNvPr id="13" name="Group 13"/>
          <p:cNvGrpSpPr/>
          <p:nvPr/>
        </p:nvGrpSpPr>
        <p:grpSpPr>
          <a:xfrm>
            <a:off x="1594738" y="7067255"/>
            <a:ext cx="734883" cy="73488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0CCB9"/>
            </a:solidFill>
          </p:spPr>
        </p:sp>
        <p:sp>
          <p:nvSpPr>
            <p:cNvPr id="15" name="TextBox 15"/>
            <p:cNvSpPr txBox="1"/>
            <p:nvPr/>
          </p:nvSpPr>
          <p:spPr>
            <a:xfrm>
              <a:off x="76200" y="95250"/>
              <a:ext cx="660400" cy="641350"/>
            </a:xfrm>
            <a:prstGeom prst="rect">
              <a:avLst/>
            </a:prstGeom>
          </p:spPr>
          <p:txBody>
            <a:bodyPr lIns="50800" tIns="50800" rIns="50800" bIns="50800" rtlCol="0" anchor="ctr"/>
            <a:lstStyle/>
            <a:p>
              <a:pPr algn="ctr">
                <a:lnSpc>
                  <a:spcPts val="1841"/>
                </a:lnSpc>
              </a:pPr>
              <a:endParaRPr/>
            </a:p>
          </p:txBody>
        </p:sp>
      </p:grpSp>
      <p:sp>
        <p:nvSpPr>
          <p:cNvPr id="16" name="TextBox 16"/>
          <p:cNvSpPr txBox="1"/>
          <p:nvPr/>
        </p:nvSpPr>
        <p:spPr>
          <a:xfrm>
            <a:off x="1875276" y="7318028"/>
            <a:ext cx="303026" cy="271437"/>
          </a:xfrm>
          <a:prstGeom prst="rect">
            <a:avLst/>
          </a:prstGeom>
        </p:spPr>
        <p:txBody>
          <a:bodyPr lIns="0" tIns="0" rIns="0" bIns="0" rtlCol="0" anchor="t">
            <a:spAutoFit/>
          </a:bodyPr>
          <a:lstStyle/>
          <a:p>
            <a:pPr algn="l">
              <a:lnSpc>
                <a:spcPts val="2193"/>
              </a:lnSpc>
              <a:spcBef>
                <a:spcPct val="0"/>
              </a:spcBef>
            </a:pPr>
            <a:r>
              <a:rPr lang="en-US" sz="2069" b="1">
                <a:solidFill>
                  <a:srgbClr val="44333F"/>
                </a:solidFill>
                <a:latin typeface="Montserrat Semi-Bold"/>
                <a:ea typeface="Montserrat Semi-Bold"/>
                <a:cs typeface="Montserrat Semi-Bold"/>
                <a:sym typeface="Montserrat Semi-Bold"/>
              </a:rPr>
              <a:t>2.</a:t>
            </a:r>
          </a:p>
        </p:txBody>
      </p:sp>
      <p:sp>
        <p:nvSpPr>
          <p:cNvPr id="17" name="TextBox 17"/>
          <p:cNvSpPr txBox="1"/>
          <p:nvPr/>
        </p:nvSpPr>
        <p:spPr>
          <a:xfrm>
            <a:off x="2789739" y="5744640"/>
            <a:ext cx="8084366" cy="1113065"/>
          </a:xfrm>
          <a:prstGeom prst="rect">
            <a:avLst/>
          </a:prstGeom>
        </p:spPr>
        <p:txBody>
          <a:bodyPr lIns="0" tIns="0" rIns="0" bIns="0" rtlCol="0" anchor="t">
            <a:spAutoFit/>
          </a:bodyPr>
          <a:lstStyle/>
          <a:p>
            <a:pPr algn="l">
              <a:lnSpc>
                <a:spcPts val="2181"/>
              </a:lnSpc>
              <a:spcBef>
                <a:spcPct val="0"/>
              </a:spcBef>
            </a:pPr>
            <a:r>
              <a:rPr lang="en-US" sz="2058" b="1">
                <a:solidFill>
                  <a:srgbClr val="44333F"/>
                </a:solidFill>
                <a:latin typeface="Montserrat Semi-Bold"/>
                <a:ea typeface="Montserrat Semi-Bold"/>
                <a:cs typeface="Montserrat Semi-Bold"/>
                <a:sym typeface="Montserrat Semi-Bold"/>
              </a:rPr>
              <a:t>Lorem ipsum odor amet, consectetuer adipiscing elit. Nam semper erat fames dui eu conubia mollis consequat morbi. Est taciti hendrerit feugiat duis turpis luctus. Cubilia congue hac id nulla taciti dictum libero nascetur. </a:t>
            </a:r>
          </a:p>
        </p:txBody>
      </p:sp>
      <p:sp>
        <p:nvSpPr>
          <p:cNvPr id="18" name="TextBox 18"/>
          <p:cNvSpPr txBox="1"/>
          <p:nvPr/>
        </p:nvSpPr>
        <p:spPr>
          <a:xfrm>
            <a:off x="2697047" y="7830713"/>
            <a:ext cx="8084366" cy="1113065"/>
          </a:xfrm>
          <a:prstGeom prst="rect">
            <a:avLst/>
          </a:prstGeom>
        </p:spPr>
        <p:txBody>
          <a:bodyPr lIns="0" tIns="0" rIns="0" bIns="0" rtlCol="0" anchor="t">
            <a:spAutoFit/>
          </a:bodyPr>
          <a:lstStyle/>
          <a:p>
            <a:pPr algn="l">
              <a:lnSpc>
                <a:spcPts val="2181"/>
              </a:lnSpc>
              <a:spcBef>
                <a:spcPct val="0"/>
              </a:spcBef>
            </a:pPr>
            <a:r>
              <a:rPr lang="en-US" sz="2058" b="1">
                <a:solidFill>
                  <a:srgbClr val="44333F"/>
                </a:solidFill>
                <a:latin typeface="Montserrat Semi-Bold"/>
                <a:ea typeface="Montserrat Semi-Bold"/>
                <a:cs typeface="Montserrat Semi-Bold"/>
                <a:sym typeface="Montserrat Semi-Bold"/>
              </a:rPr>
              <a:t>Lorem ipsum odor amet, consectetuer adipiscing elit. Nam semper erat fames dui eu conubia mollis consequat morbi. Est taciti hendrerit feugiat duis turpis luctus. Cubilia congue hac id nulla taciti dictum libero nascetur. </a:t>
            </a:r>
          </a:p>
        </p:txBody>
      </p:sp>
      <p:grpSp>
        <p:nvGrpSpPr>
          <p:cNvPr id="19" name="Group 19"/>
          <p:cNvGrpSpPr>
            <a:grpSpLocks noChangeAspect="1"/>
          </p:cNvGrpSpPr>
          <p:nvPr/>
        </p:nvGrpSpPr>
        <p:grpSpPr>
          <a:xfrm>
            <a:off x="11252931" y="2650681"/>
            <a:ext cx="6293097" cy="6293097"/>
            <a:chOff x="0" y="0"/>
            <a:chExt cx="14840029" cy="14840029"/>
          </a:xfrm>
        </p:grpSpPr>
        <p:sp>
          <p:nvSpPr>
            <p:cNvPr id="20" name="Freeform 20"/>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94B143"/>
            </a:solidFill>
          </p:spPr>
        </p:sp>
        <p:sp>
          <p:nvSpPr>
            <p:cNvPr id="21" name="Freeform 21"/>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id="22" name="Freeform 22"/>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6"/>
              <a:stretch>
                <a:fillRect l="-16369" r="-16369"/>
              </a:stretch>
            </a:blipFill>
          </p:spPr>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7619189" y="3482048"/>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700000">
            <a:off x="14307405" y="7188064"/>
            <a:ext cx="10681218" cy="8564395"/>
          </a:xfrm>
          <a:custGeom>
            <a:avLst/>
            <a:gdLst/>
            <a:ahLst/>
            <a:cxnLst/>
            <a:rect l="l" t="t" r="r" b="b"/>
            <a:pathLst>
              <a:path w="10681218" h="8564395">
                <a:moveTo>
                  <a:pt x="0" y="0"/>
                </a:moveTo>
                <a:lnTo>
                  <a:pt x="10681219" y="0"/>
                </a:lnTo>
                <a:lnTo>
                  <a:pt x="10681219"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5" name="Group 5"/>
          <p:cNvGrpSpPr/>
          <p:nvPr/>
        </p:nvGrpSpPr>
        <p:grpSpPr>
          <a:xfrm>
            <a:off x="8474608" y="4361517"/>
            <a:ext cx="734883" cy="734883"/>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0CCB9"/>
            </a:solidFill>
          </p:spPr>
        </p:sp>
        <p:sp>
          <p:nvSpPr>
            <p:cNvPr id="7" name="TextBox 7"/>
            <p:cNvSpPr txBox="1"/>
            <p:nvPr/>
          </p:nvSpPr>
          <p:spPr>
            <a:xfrm>
              <a:off x="76200" y="95250"/>
              <a:ext cx="660400" cy="641350"/>
            </a:xfrm>
            <a:prstGeom prst="rect">
              <a:avLst/>
            </a:prstGeom>
          </p:spPr>
          <p:txBody>
            <a:bodyPr lIns="50800" tIns="50800" rIns="50800" bIns="50800" rtlCol="0" anchor="ctr"/>
            <a:lstStyle/>
            <a:p>
              <a:pPr algn="ctr">
                <a:lnSpc>
                  <a:spcPts val="1841"/>
                </a:lnSpc>
              </a:pPr>
              <a:endParaRPr/>
            </a:p>
          </p:txBody>
        </p:sp>
      </p:grpSp>
      <p:grpSp>
        <p:nvGrpSpPr>
          <p:cNvPr id="8" name="Group 8"/>
          <p:cNvGrpSpPr/>
          <p:nvPr/>
        </p:nvGrpSpPr>
        <p:grpSpPr>
          <a:xfrm>
            <a:off x="8474608" y="6447590"/>
            <a:ext cx="734883" cy="734883"/>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0CCB9"/>
            </a:solidFill>
          </p:spPr>
        </p:sp>
        <p:sp>
          <p:nvSpPr>
            <p:cNvPr id="10" name="TextBox 10"/>
            <p:cNvSpPr txBox="1"/>
            <p:nvPr/>
          </p:nvSpPr>
          <p:spPr>
            <a:xfrm>
              <a:off x="76200" y="95250"/>
              <a:ext cx="660400" cy="641350"/>
            </a:xfrm>
            <a:prstGeom prst="rect">
              <a:avLst/>
            </a:prstGeom>
          </p:spPr>
          <p:txBody>
            <a:bodyPr lIns="50800" tIns="50800" rIns="50800" bIns="50800" rtlCol="0" anchor="ctr"/>
            <a:lstStyle/>
            <a:p>
              <a:pPr algn="ctr">
                <a:lnSpc>
                  <a:spcPts val="1841"/>
                </a:lnSpc>
              </a:pPr>
              <a:endParaRPr/>
            </a:p>
          </p:txBody>
        </p:sp>
      </p:grpSp>
      <p:sp>
        <p:nvSpPr>
          <p:cNvPr id="11" name="Freeform 11"/>
          <p:cNvSpPr/>
          <p:nvPr/>
        </p:nvSpPr>
        <p:spPr>
          <a:xfrm>
            <a:off x="1226471" y="2053325"/>
            <a:ext cx="6876663" cy="6764136"/>
          </a:xfrm>
          <a:custGeom>
            <a:avLst/>
            <a:gdLst/>
            <a:ahLst/>
            <a:cxnLst/>
            <a:rect l="l" t="t" r="r" b="b"/>
            <a:pathLst>
              <a:path w="6876663" h="6764136">
                <a:moveTo>
                  <a:pt x="0" y="0"/>
                </a:moveTo>
                <a:lnTo>
                  <a:pt x="6876662" y="0"/>
                </a:lnTo>
                <a:lnTo>
                  <a:pt x="6876662" y="6764136"/>
                </a:lnTo>
                <a:lnTo>
                  <a:pt x="0" y="67641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2512865" y="1232824"/>
            <a:ext cx="2312826"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Liceria &amp; Co.</a:t>
            </a:r>
          </a:p>
        </p:txBody>
      </p:sp>
      <p:sp>
        <p:nvSpPr>
          <p:cNvPr id="13" name="TextBox 13"/>
          <p:cNvSpPr txBox="1"/>
          <p:nvPr/>
        </p:nvSpPr>
        <p:spPr>
          <a:xfrm>
            <a:off x="16170644" y="1179698"/>
            <a:ext cx="1375384"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Page 12</a:t>
            </a:r>
          </a:p>
        </p:txBody>
      </p:sp>
      <p:sp>
        <p:nvSpPr>
          <p:cNvPr id="14" name="TextBox 14"/>
          <p:cNvSpPr txBox="1"/>
          <p:nvPr/>
        </p:nvSpPr>
        <p:spPr>
          <a:xfrm>
            <a:off x="8651069" y="2901461"/>
            <a:ext cx="5060723" cy="1040956"/>
          </a:xfrm>
          <a:prstGeom prst="rect">
            <a:avLst/>
          </a:prstGeom>
        </p:spPr>
        <p:txBody>
          <a:bodyPr lIns="0" tIns="0" rIns="0" bIns="0" rtlCol="0" anchor="t">
            <a:spAutoFit/>
          </a:bodyPr>
          <a:lstStyle/>
          <a:p>
            <a:pPr algn="l">
              <a:lnSpc>
                <a:spcPts val="7969"/>
              </a:lnSpc>
              <a:spcBef>
                <a:spcPct val="0"/>
              </a:spcBef>
            </a:pPr>
            <a:r>
              <a:rPr lang="en-US" sz="7518">
                <a:solidFill>
                  <a:srgbClr val="44333F"/>
                </a:solidFill>
                <a:latin typeface="Anton"/>
                <a:ea typeface="Anton"/>
                <a:cs typeface="Anton"/>
                <a:sym typeface="Anton"/>
              </a:rPr>
              <a:t>FUTURE GOALS</a:t>
            </a:r>
          </a:p>
        </p:txBody>
      </p:sp>
      <p:sp>
        <p:nvSpPr>
          <p:cNvPr id="15" name="TextBox 15"/>
          <p:cNvSpPr txBox="1"/>
          <p:nvPr/>
        </p:nvSpPr>
        <p:spPr>
          <a:xfrm>
            <a:off x="9576918" y="4561935"/>
            <a:ext cx="5651542" cy="372147"/>
          </a:xfrm>
          <a:prstGeom prst="rect">
            <a:avLst/>
          </a:prstGeom>
        </p:spPr>
        <p:txBody>
          <a:bodyPr lIns="0" tIns="0" rIns="0" bIns="0" rtlCol="0" anchor="t">
            <a:spAutoFit/>
          </a:bodyPr>
          <a:lstStyle/>
          <a:p>
            <a:pPr algn="l">
              <a:lnSpc>
                <a:spcPts val="2880"/>
              </a:lnSpc>
              <a:spcBef>
                <a:spcPct val="0"/>
              </a:spcBef>
            </a:pPr>
            <a:r>
              <a:rPr lang="en-US" sz="2717" b="1">
                <a:solidFill>
                  <a:srgbClr val="44333F"/>
                </a:solidFill>
                <a:latin typeface="Montserrat Ultra-Bold"/>
                <a:ea typeface="Montserrat Ultra-Bold"/>
                <a:cs typeface="Montserrat Ultra-Bold"/>
                <a:sym typeface="Montserrat Ultra-Bold"/>
              </a:rPr>
              <a:t>Achieving Net-zero Emissions</a:t>
            </a:r>
          </a:p>
        </p:txBody>
      </p:sp>
      <p:sp>
        <p:nvSpPr>
          <p:cNvPr id="16" name="TextBox 16"/>
          <p:cNvSpPr txBox="1"/>
          <p:nvPr/>
        </p:nvSpPr>
        <p:spPr>
          <a:xfrm>
            <a:off x="8755147" y="4612290"/>
            <a:ext cx="303026" cy="271437"/>
          </a:xfrm>
          <a:prstGeom prst="rect">
            <a:avLst/>
          </a:prstGeom>
        </p:spPr>
        <p:txBody>
          <a:bodyPr lIns="0" tIns="0" rIns="0" bIns="0" rtlCol="0" anchor="t">
            <a:spAutoFit/>
          </a:bodyPr>
          <a:lstStyle/>
          <a:p>
            <a:pPr algn="l">
              <a:lnSpc>
                <a:spcPts val="2193"/>
              </a:lnSpc>
              <a:spcBef>
                <a:spcPct val="0"/>
              </a:spcBef>
            </a:pPr>
            <a:r>
              <a:rPr lang="en-US" sz="2069" b="1">
                <a:solidFill>
                  <a:srgbClr val="44333F"/>
                </a:solidFill>
                <a:latin typeface="Montserrat Semi-Bold"/>
                <a:ea typeface="Montserrat Semi-Bold"/>
                <a:cs typeface="Montserrat Semi-Bold"/>
                <a:sym typeface="Montserrat Semi-Bold"/>
              </a:rPr>
              <a:t>1.</a:t>
            </a:r>
          </a:p>
        </p:txBody>
      </p:sp>
      <p:sp>
        <p:nvSpPr>
          <p:cNvPr id="17" name="TextBox 17"/>
          <p:cNvSpPr txBox="1"/>
          <p:nvPr/>
        </p:nvSpPr>
        <p:spPr>
          <a:xfrm>
            <a:off x="9576918" y="6648008"/>
            <a:ext cx="6731984" cy="372147"/>
          </a:xfrm>
          <a:prstGeom prst="rect">
            <a:avLst/>
          </a:prstGeom>
        </p:spPr>
        <p:txBody>
          <a:bodyPr lIns="0" tIns="0" rIns="0" bIns="0" rtlCol="0" anchor="t">
            <a:spAutoFit/>
          </a:bodyPr>
          <a:lstStyle/>
          <a:p>
            <a:pPr algn="l">
              <a:lnSpc>
                <a:spcPts val="2880"/>
              </a:lnSpc>
              <a:spcBef>
                <a:spcPct val="0"/>
              </a:spcBef>
            </a:pPr>
            <a:r>
              <a:rPr lang="en-US" sz="2717" b="1">
                <a:solidFill>
                  <a:srgbClr val="44333F"/>
                </a:solidFill>
                <a:latin typeface="Montserrat Ultra-Bold"/>
                <a:ea typeface="Montserrat Ultra-Bold"/>
                <a:cs typeface="Montserrat Ultra-Bold"/>
                <a:sym typeface="Montserrat Ultra-Bold"/>
              </a:rPr>
              <a:t>Expanding Renewable Pprojects</a:t>
            </a:r>
          </a:p>
        </p:txBody>
      </p:sp>
      <p:sp>
        <p:nvSpPr>
          <p:cNvPr id="18" name="TextBox 18"/>
          <p:cNvSpPr txBox="1"/>
          <p:nvPr/>
        </p:nvSpPr>
        <p:spPr>
          <a:xfrm>
            <a:off x="8755147" y="6698363"/>
            <a:ext cx="303026" cy="271437"/>
          </a:xfrm>
          <a:prstGeom prst="rect">
            <a:avLst/>
          </a:prstGeom>
        </p:spPr>
        <p:txBody>
          <a:bodyPr lIns="0" tIns="0" rIns="0" bIns="0" rtlCol="0" anchor="t">
            <a:spAutoFit/>
          </a:bodyPr>
          <a:lstStyle/>
          <a:p>
            <a:pPr algn="l">
              <a:lnSpc>
                <a:spcPts val="2193"/>
              </a:lnSpc>
              <a:spcBef>
                <a:spcPct val="0"/>
              </a:spcBef>
            </a:pPr>
            <a:r>
              <a:rPr lang="en-US" sz="2069" b="1">
                <a:solidFill>
                  <a:srgbClr val="44333F"/>
                </a:solidFill>
                <a:latin typeface="Montserrat Semi-Bold"/>
                <a:ea typeface="Montserrat Semi-Bold"/>
                <a:cs typeface="Montserrat Semi-Bold"/>
                <a:sym typeface="Montserrat Semi-Bold"/>
              </a:rPr>
              <a:t>2.</a:t>
            </a:r>
          </a:p>
        </p:txBody>
      </p:sp>
      <p:sp>
        <p:nvSpPr>
          <p:cNvPr id="19" name="TextBox 19"/>
          <p:cNvSpPr txBox="1"/>
          <p:nvPr/>
        </p:nvSpPr>
        <p:spPr>
          <a:xfrm>
            <a:off x="9669609" y="5124975"/>
            <a:ext cx="8084366" cy="1113065"/>
          </a:xfrm>
          <a:prstGeom prst="rect">
            <a:avLst/>
          </a:prstGeom>
        </p:spPr>
        <p:txBody>
          <a:bodyPr lIns="0" tIns="0" rIns="0" bIns="0" rtlCol="0" anchor="t">
            <a:spAutoFit/>
          </a:bodyPr>
          <a:lstStyle/>
          <a:p>
            <a:pPr algn="l">
              <a:lnSpc>
                <a:spcPts val="2181"/>
              </a:lnSpc>
              <a:spcBef>
                <a:spcPct val="0"/>
              </a:spcBef>
            </a:pPr>
            <a:r>
              <a:rPr lang="en-US" sz="2058" b="1">
                <a:solidFill>
                  <a:srgbClr val="44333F"/>
                </a:solidFill>
                <a:latin typeface="Montserrat Semi-Bold"/>
                <a:ea typeface="Montserrat Semi-Bold"/>
                <a:cs typeface="Montserrat Semi-Bold"/>
                <a:sym typeface="Montserrat Semi-Bold"/>
              </a:rPr>
              <a:t>Lorem ipsum odor amet, consectetuer adipiscing elit. Nam semper erat fames dui eu conubia mollis consequat morbi. Est taciti hendrerit feugiat duis turpis luctus. Cubilia congue hac id nulla taciti dictum libero nascetur. </a:t>
            </a:r>
          </a:p>
        </p:txBody>
      </p:sp>
      <p:sp>
        <p:nvSpPr>
          <p:cNvPr id="20" name="TextBox 20"/>
          <p:cNvSpPr txBox="1"/>
          <p:nvPr/>
        </p:nvSpPr>
        <p:spPr>
          <a:xfrm>
            <a:off x="9576918" y="7211048"/>
            <a:ext cx="8084366" cy="1113065"/>
          </a:xfrm>
          <a:prstGeom prst="rect">
            <a:avLst/>
          </a:prstGeom>
        </p:spPr>
        <p:txBody>
          <a:bodyPr lIns="0" tIns="0" rIns="0" bIns="0" rtlCol="0" anchor="t">
            <a:spAutoFit/>
          </a:bodyPr>
          <a:lstStyle/>
          <a:p>
            <a:pPr algn="l">
              <a:lnSpc>
                <a:spcPts val="2181"/>
              </a:lnSpc>
              <a:spcBef>
                <a:spcPct val="0"/>
              </a:spcBef>
            </a:pPr>
            <a:r>
              <a:rPr lang="en-US" sz="2058" b="1">
                <a:solidFill>
                  <a:srgbClr val="44333F"/>
                </a:solidFill>
                <a:latin typeface="Montserrat Semi-Bold"/>
                <a:ea typeface="Montserrat Semi-Bold"/>
                <a:cs typeface="Montserrat Semi-Bold"/>
                <a:sym typeface="Montserrat Semi-Bold"/>
              </a:rPr>
              <a:t>Lorem ipsum odor amet, consectetuer adipiscing elit. Nam semper erat fames dui eu conubia mollis consequat morbi. Est taciti hendrerit feugiat duis turpis luctus. Cubilia congue hac id nulla taciti dictum libero nascetur.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4584420" y="3017982"/>
            <a:ext cx="10681218" cy="8564395"/>
          </a:xfrm>
          <a:custGeom>
            <a:avLst/>
            <a:gdLst/>
            <a:ahLst/>
            <a:cxnLst/>
            <a:rect l="l" t="t" r="r" b="b"/>
            <a:pathLst>
              <a:path w="10681218" h="8564395">
                <a:moveTo>
                  <a:pt x="0" y="0"/>
                </a:moveTo>
                <a:lnTo>
                  <a:pt x="10681219" y="0"/>
                </a:lnTo>
                <a:lnTo>
                  <a:pt x="10681219"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94738" y="1028700"/>
            <a:ext cx="567492" cy="556142"/>
          </a:xfrm>
          <a:custGeom>
            <a:avLst/>
            <a:gdLst/>
            <a:ahLst/>
            <a:cxnLst/>
            <a:rect l="l" t="t" r="r" b="b"/>
            <a:pathLst>
              <a:path w="567492" h="556142">
                <a:moveTo>
                  <a:pt x="0" y="0"/>
                </a:moveTo>
                <a:lnTo>
                  <a:pt x="567492" y="0"/>
                </a:lnTo>
                <a:lnTo>
                  <a:pt x="567492" y="556142"/>
                </a:lnTo>
                <a:lnTo>
                  <a:pt x="0" y="5561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1918691" y="1584842"/>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TextBox 5"/>
          <p:cNvSpPr txBox="1"/>
          <p:nvPr/>
        </p:nvSpPr>
        <p:spPr>
          <a:xfrm>
            <a:off x="2357403" y="4030286"/>
            <a:ext cx="12870024" cy="3059648"/>
          </a:xfrm>
          <a:prstGeom prst="rect">
            <a:avLst/>
          </a:prstGeom>
        </p:spPr>
        <p:txBody>
          <a:bodyPr lIns="0" tIns="0" rIns="0" bIns="0" rtlCol="0" anchor="t">
            <a:spAutoFit/>
          </a:bodyPr>
          <a:lstStyle/>
          <a:p>
            <a:pPr algn="ctr">
              <a:lnSpc>
                <a:spcPts val="23466"/>
              </a:lnSpc>
              <a:spcBef>
                <a:spcPct val="0"/>
              </a:spcBef>
            </a:pPr>
            <a:r>
              <a:rPr lang="en-US" sz="22138">
                <a:solidFill>
                  <a:srgbClr val="44333F"/>
                </a:solidFill>
                <a:latin typeface="Anton"/>
                <a:ea typeface="Anton"/>
                <a:cs typeface="Anton"/>
                <a:sym typeface="Anton"/>
              </a:rPr>
              <a:t>THANK YOU!</a:t>
            </a:r>
          </a:p>
        </p:txBody>
      </p:sp>
      <p:sp>
        <p:nvSpPr>
          <p:cNvPr id="6" name="Freeform 6"/>
          <p:cNvSpPr/>
          <p:nvPr/>
        </p:nvSpPr>
        <p:spPr>
          <a:xfrm>
            <a:off x="7712042" y="718662"/>
            <a:ext cx="2312381" cy="2694512"/>
          </a:xfrm>
          <a:custGeom>
            <a:avLst/>
            <a:gdLst/>
            <a:ahLst/>
            <a:cxnLst/>
            <a:rect l="l" t="t" r="r" b="b"/>
            <a:pathLst>
              <a:path w="2312381" h="2694512">
                <a:moveTo>
                  <a:pt x="0" y="0"/>
                </a:moveTo>
                <a:lnTo>
                  <a:pt x="2312382" y="0"/>
                </a:lnTo>
                <a:lnTo>
                  <a:pt x="2312382" y="2694512"/>
                </a:lnTo>
                <a:lnTo>
                  <a:pt x="0" y="26945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2512865" y="1232824"/>
            <a:ext cx="2312826"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Liceria &amp; Co.</a:t>
            </a:r>
          </a:p>
        </p:txBody>
      </p:sp>
      <p:sp>
        <p:nvSpPr>
          <p:cNvPr id="8" name="TextBox 8"/>
          <p:cNvSpPr txBox="1"/>
          <p:nvPr/>
        </p:nvSpPr>
        <p:spPr>
          <a:xfrm>
            <a:off x="16170644" y="1179698"/>
            <a:ext cx="1375384" cy="282722"/>
          </a:xfrm>
          <a:prstGeom prst="rect">
            <a:avLst/>
          </a:prstGeom>
        </p:spPr>
        <p:txBody>
          <a:bodyPr lIns="0" tIns="0" rIns="0" bIns="0" rtlCol="0" anchor="t">
            <a:spAutoFit/>
          </a:bodyPr>
          <a:lstStyle/>
          <a:p>
            <a:pPr algn="l">
              <a:lnSpc>
                <a:spcPts val="2181"/>
              </a:lnSpc>
              <a:spcBef>
                <a:spcPct val="0"/>
              </a:spcBef>
            </a:pPr>
            <a:r>
              <a:rPr lang="en-US" sz="2057" b="1">
                <a:solidFill>
                  <a:srgbClr val="44333F"/>
                </a:solidFill>
                <a:latin typeface="Montserrat Semi-Bold"/>
                <a:ea typeface="Montserrat Semi-Bold"/>
                <a:cs typeface="Montserrat Semi-Bold"/>
                <a:sym typeface="Montserrat Semi-Bold"/>
              </a:rPr>
              <a:t>Page 13</a:t>
            </a:r>
          </a:p>
        </p:txBody>
      </p:sp>
      <p:sp>
        <p:nvSpPr>
          <p:cNvPr id="9" name="TextBox 9"/>
          <p:cNvSpPr txBox="1"/>
          <p:nvPr/>
        </p:nvSpPr>
        <p:spPr>
          <a:xfrm>
            <a:off x="5381816" y="6896065"/>
            <a:ext cx="6062594" cy="836803"/>
          </a:xfrm>
          <a:prstGeom prst="rect">
            <a:avLst/>
          </a:prstGeom>
        </p:spPr>
        <p:txBody>
          <a:bodyPr lIns="0" tIns="0" rIns="0" bIns="0" rtlCol="0" anchor="t">
            <a:spAutoFit/>
          </a:bodyPr>
          <a:lstStyle/>
          <a:p>
            <a:pPr algn="ctr">
              <a:lnSpc>
                <a:spcPts val="2181"/>
              </a:lnSpc>
              <a:spcBef>
                <a:spcPct val="0"/>
              </a:spcBef>
            </a:pPr>
            <a:r>
              <a:rPr lang="en-US" sz="2058" b="1">
                <a:solidFill>
                  <a:srgbClr val="44333F"/>
                </a:solidFill>
                <a:latin typeface="Montserrat Semi-Bold"/>
                <a:ea typeface="Montserrat Semi-Bold"/>
                <a:cs typeface="Montserrat Semi-Bold"/>
                <a:sym typeface="Montserrat Semi-Bold"/>
              </a:rPr>
              <a:t>Together, we can create a greener and more sustainable future. Thank you for your commitment to protecting our planet.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656</Words>
  <Application>Microsoft Office PowerPoint</Application>
  <PresentationFormat>Custom</PresentationFormat>
  <Paragraphs>46</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Anton</vt:lpstr>
      <vt:lpstr>Montserrat Semi-Bold</vt:lpstr>
      <vt:lpstr>Calibri</vt:lpstr>
      <vt:lpstr>Arial</vt:lpstr>
      <vt:lpstr>Montserrat Ultra-Bold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Illustration Environmental Sustainability Presentation</dc:title>
  <dc:creator>amal al ismaili</dc:creator>
  <cp:lastModifiedBy>amal al ismaili</cp:lastModifiedBy>
  <cp:revision>2</cp:revision>
  <dcterms:created xsi:type="dcterms:W3CDTF">2006-08-16T00:00:00Z</dcterms:created>
  <dcterms:modified xsi:type="dcterms:W3CDTF">2025-09-15T08:52:16Z</dcterms:modified>
  <dc:identifier>DAGzCOMfuHw</dc:identifier>
</cp:coreProperties>
</file>