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81" r:id="rId4"/>
    <p:sldId id="282" r:id="rId5"/>
    <p:sldId id="283" r:id="rId6"/>
    <p:sldId id="284" r:id="rId7"/>
    <p:sldId id="261" r:id="rId8"/>
    <p:sldId id="277" r:id="rId9"/>
    <p:sldId id="278" r:id="rId10"/>
    <p:sldId id="264" r:id="rId11"/>
    <p:sldId id="279" r:id="rId12"/>
    <p:sldId id="280" r:id="rId13"/>
    <p:sldId id="276" r:id="rId14"/>
  </p:sldIdLst>
  <p:sldSz cx="18288000" cy="10287000"/>
  <p:notesSz cx="6858000" cy="9144000"/>
  <p:embeddedFontLst>
    <p:embeddedFont>
      <p:font typeface="Asap Condensed Bold" panose="020B0604020202020204" charset="0"/>
      <p:regular r:id="rId16"/>
    </p:embeddedFont>
    <p:embeddedFont>
      <p:font typeface="Rugrats San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35" autoAdjust="0"/>
    <p:restoredTop sz="94622" autoAdjust="0"/>
  </p:normalViewPr>
  <p:slideViewPr>
    <p:cSldViewPr>
      <p:cViewPr varScale="1">
        <p:scale>
          <a:sx n="45" d="100"/>
          <a:sy n="45" d="100"/>
        </p:scale>
        <p:origin x="2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 al ismaili" userId="fd6b3ad38061a71b" providerId="LiveId" clId="{5C4899CC-A91F-443D-A753-A091BDF1945F}"/>
    <pc:docChg chg="delSld">
      <pc:chgData name="amal al ismaili" userId="fd6b3ad38061a71b" providerId="LiveId" clId="{5C4899CC-A91F-443D-A753-A091BDF1945F}" dt="2025-09-15T04:41:11.444" v="13" actId="2696"/>
      <pc:docMkLst>
        <pc:docMk/>
      </pc:docMkLst>
      <pc:sldChg chg="del">
        <pc:chgData name="amal al ismaili" userId="fd6b3ad38061a71b" providerId="LiveId" clId="{5C4899CC-A91F-443D-A753-A091BDF1945F}" dt="2025-09-15T04:40:34.356" v="0" actId="2696"/>
        <pc:sldMkLst>
          <pc:docMk/>
          <pc:sldMk cId="0" sldId="260"/>
        </pc:sldMkLst>
      </pc:sldChg>
      <pc:sldChg chg="del">
        <pc:chgData name="amal al ismaili" userId="fd6b3ad38061a71b" providerId="LiveId" clId="{5C4899CC-A91F-443D-A753-A091BDF1945F}" dt="2025-09-15T04:40:38.500" v="1" actId="2696"/>
        <pc:sldMkLst>
          <pc:docMk/>
          <pc:sldMk cId="0" sldId="262"/>
        </pc:sldMkLst>
      </pc:sldChg>
      <pc:sldChg chg="del">
        <pc:chgData name="amal al ismaili" userId="fd6b3ad38061a71b" providerId="LiveId" clId="{5C4899CC-A91F-443D-A753-A091BDF1945F}" dt="2025-09-15T04:40:40.815" v="2" actId="2696"/>
        <pc:sldMkLst>
          <pc:docMk/>
          <pc:sldMk cId="0" sldId="263"/>
        </pc:sldMkLst>
      </pc:sldChg>
      <pc:sldChg chg="del">
        <pc:chgData name="amal al ismaili" userId="fd6b3ad38061a71b" providerId="LiveId" clId="{5C4899CC-A91F-443D-A753-A091BDF1945F}" dt="2025-09-15T04:40:43.315" v="3" actId="2696"/>
        <pc:sldMkLst>
          <pc:docMk/>
          <pc:sldMk cId="0" sldId="265"/>
        </pc:sldMkLst>
      </pc:sldChg>
      <pc:sldChg chg="del">
        <pc:chgData name="amal al ismaili" userId="fd6b3ad38061a71b" providerId="LiveId" clId="{5C4899CC-A91F-443D-A753-A091BDF1945F}" dt="2025-09-15T04:40:47.624" v="4" actId="2696"/>
        <pc:sldMkLst>
          <pc:docMk/>
          <pc:sldMk cId="0" sldId="266"/>
        </pc:sldMkLst>
      </pc:sldChg>
      <pc:sldChg chg="del">
        <pc:chgData name="amal al ismaili" userId="fd6b3ad38061a71b" providerId="LiveId" clId="{5C4899CC-A91F-443D-A753-A091BDF1945F}" dt="2025-09-15T04:40:49.983" v="5" actId="2696"/>
        <pc:sldMkLst>
          <pc:docMk/>
          <pc:sldMk cId="0" sldId="267"/>
        </pc:sldMkLst>
      </pc:sldChg>
      <pc:sldChg chg="del">
        <pc:chgData name="amal al ismaili" userId="fd6b3ad38061a71b" providerId="LiveId" clId="{5C4899CC-A91F-443D-A753-A091BDF1945F}" dt="2025-09-15T04:40:52.216" v="6" actId="2696"/>
        <pc:sldMkLst>
          <pc:docMk/>
          <pc:sldMk cId="0" sldId="268"/>
        </pc:sldMkLst>
      </pc:sldChg>
      <pc:sldChg chg="del">
        <pc:chgData name="amal al ismaili" userId="fd6b3ad38061a71b" providerId="LiveId" clId="{5C4899CC-A91F-443D-A753-A091BDF1945F}" dt="2025-09-15T04:40:54.618" v="7" actId="2696"/>
        <pc:sldMkLst>
          <pc:docMk/>
          <pc:sldMk cId="0" sldId="269"/>
        </pc:sldMkLst>
      </pc:sldChg>
      <pc:sldChg chg="del">
        <pc:chgData name="amal al ismaili" userId="fd6b3ad38061a71b" providerId="LiveId" clId="{5C4899CC-A91F-443D-A753-A091BDF1945F}" dt="2025-09-15T04:40:58.232" v="8" actId="2696"/>
        <pc:sldMkLst>
          <pc:docMk/>
          <pc:sldMk cId="0" sldId="270"/>
        </pc:sldMkLst>
      </pc:sldChg>
      <pc:sldChg chg="del">
        <pc:chgData name="amal al ismaili" userId="fd6b3ad38061a71b" providerId="LiveId" clId="{5C4899CC-A91F-443D-A753-A091BDF1945F}" dt="2025-09-15T04:41:01.086" v="9" actId="2696"/>
        <pc:sldMkLst>
          <pc:docMk/>
          <pc:sldMk cId="0" sldId="271"/>
        </pc:sldMkLst>
      </pc:sldChg>
      <pc:sldChg chg="del">
        <pc:chgData name="amal al ismaili" userId="fd6b3ad38061a71b" providerId="LiveId" clId="{5C4899CC-A91F-443D-A753-A091BDF1945F}" dt="2025-09-15T04:41:03.769" v="10" actId="2696"/>
        <pc:sldMkLst>
          <pc:docMk/>
          <pc:sldMk cId="0" sldId="272"/>
        </pc:sldMkLst>
      </pc:sldChg>
      <pc:sldChg chg="del">
        <pc:chgData name="amal al ismaili" userId="fd6b3ad38061a71b" providerId="LiveId" clId="{5C4899CC-A91F-443D-A753-A091BDF1945F}" dt="2025-09-15T04:41:06.142" v="11" actId="2696"/>
        <pc:sldMkLst>
          <pc:docMk/>
          <pc:sldMk cId="0" sldId="273"/>
        </pc:sldMkLst>
      </pc:sldChg>
      <pc:sldChg chg="del">
        <pc:chgData name="amal al ismaili" userId="fd6b3ad38061a71b" providerId="LiveId" clId="{5C4899CC-A91F-443D-A753-A091BDF1945F}" dt="2025-09-15T04:41:08.388" v="12" actId="2696"/>
        <pc:sldMkLst>
          <pc:docMk/>
          <pc:sldMk cId="0" sldId="274"/>
        </pc:sldMkLst>
      </pc:sldChg>
      <pc:sldChg chg="del">
        <pc:chgData name="amal al ismaili" userId="fd6b3ad38061a71b" providerId="LiveId" clId="{5C4899CC-A91F-443D-A753-A091BDF1945F}" dt="2025-09-15T04:41:11.444" v="13" actId="2696"/>
        <pc:sldMkLst>
          <pc:docMk/>
          <pc:sldMk cId="0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16.09.2025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svg"/><Relationship Id="rId7" Type="http://schemas.openxmlformats.org/officeDocument/2006/relationships/image" Target="../media/image2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svg"/><Relationship Id="rId7" Type="http://schemas.openxmlformats.org/officeDocument/2006/relationships/image" Target="../media/image2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svg"/><Relationship Id="rId7" Type="http://schemas.openxmlformats.org/officeDocument/2006/relationships/image" Target="../media/image1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2.svg"/><Relationship Id="rId5" Type="http://schemas.openxmlformats.org/officeDocument/2006/relationships/image" Target="../media/image30.svg"/><Relationship Id="rId10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svg"/><Relationship Id="rId7" Type="http://schemas.openxmlformats.org/officeDocument/2006/relationships/image" Target="../media/image1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2.svg"/><Relationship Id="rId5" Type="http://schemas.openxmlformats.org/officeDocument/2006/relationships/image" Target="../media/image30.svg"/><Relationship Id="rId10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svg"/><Relationship Id="rId7" Type="http://schemas.openxmlformats.org/officeDocument/2006/relationships/image" Target="../media/image1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2.svg"/><Relationship Id="rId5" Type="http://schemas.openxmlformats.org/officeDocument/2006/relationships/image" Target="../media/image30.svg"/><Relationship Id="rId10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svg"/><Relationship Id="rId7" Type="http://schemas.openxmlformats.org/officeDocument/2006/relationships/image" Target="../media/image1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2.svg"/><Relationship Id="rId5" Type="http://schemas.openxmlformats.org/officeDocument/2006/relationships/image" Target="../media/image30.svg"/><Relationship Id="rId10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48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9271349">
            <a:off x="6789486" y="-426522"/>
            <a:ext cx="20161926" cy="22779590"/>
            <a:chOff x="0" y="0"/>
            <a:chExt cx="5624576" cy="6354826"/>
          </a:xfrm>
        </p:grpSpPr>
        <p:sp>
          <p:nvSpPr>
            <p:cNvPr id="3" name="Freeform 3"/>
            <p:cNvSpPr/>
            <p:nvPr/>
          </p:nvSpPr>
          <p:spPr>
            <a:xfrm>
              <a:off x="-8128" y="-15494"/>
              <a:ext cx="6457061" cy="6428613"/>
            </a:xfrm>
            <a:custGeom>
              <a:avLst/>
              <a:gdLst/>
              <a:ahLst/>
              <a:cxnLst/>
              <a:rect l="l" t="t" r="r" b="b"/>
              <a:pathLst>
                <a:path w="6457061" h="6428613">
                  <a:moveTo>
                    <a:pt x="2030095" y="6351651"/>
                  </a:moveTo>
                  <a:cubicBezTo>
                    <a:pt x="1401318" y="6327775"/>
                    <a:pt x="615188" y="6428613"/>
                    <a:pt x="10922" y="6315202"/>
                  </a:cubicBezTo>
                  <a:cubicBezTo>
                    <a:pt x="29210" y="4220591"/>
                    <a:pt x="0" y="2131441"/>
                    <a:pt x="10414" y="33909"/>
                  </a:cubicBezTo>
                  <a:cubicBezTo>
                    <a:pt x="1531620" y="18923"/>
                    <a:pt x="3200908" y="0"/>
                    <a:pt x="4708779" y="36576"/>
                  </a:cubicBezTo>
                  <a:cubicBezTo>
                    <a:pt x="4705223" y="269748"/>
                    <a:pt x="4863084" y="555752"/>
                    <a:pt x="4998212" y="1024890"/>
                  </a:cubicBezTo>
                  <a:cubicBezTo>
                    <a:pt x="5065649" y="1450340"/>
                    <a:pt x="5018151" y="1983613"/>
                    <a:pt x="5156073" y="2395093"/>
                  </a:cubicBezTo>
                  <a:cubicBezTo>
                    <a:pt x="5119497" y="2433447"/>
                    <a:pt x="5235575" y="2533650"/>
                    <a:pt x="5241671" y="2606294"/>
                  </a:cubicBezTo>
                  <a:cubicBezTo>
                    <a:pt x="5221351" y="2797937"/>
                    <a:pt x="5321808" y="2871978"/>
                    <a:pt x="5347462" y="3146044"/>
                  </a:cubicBezTo>
                  <a:cubicBezTo>
                    <a:pt x="5378577" y="3134360"/>
                    <a:pt x="5333111" y="3297936"/>
                    <a:pt x="5358511" y="3464179"/>
                  </a:cubicBezTo>
                  <a:cubicBezTo>
                    <a:pt x="5366131" y="3580003"/>
                    <a:pt x="5444109" y="3753231"/>
                    <a:pt x="5446395" y="3869563"/>
                  </a:cubicBezTo>
                  <a:cubicBezTo>
                    <a:pt x="5430012" y="4118229"/>
                    <a:pt x="5451221" y="4418330"/>
                    <a:pt x="5427980" y="4713351"/>
                  </a:cubicBezTo>
                  <a:cubicBezTo>
                    <a:pt x="5468239" y="4858131"/>
                    <a:pt x="5548884" y="5101717"/>
                    <a:pt x="5603494" y="5491480"/>
                  </a:cubicBezTo>
                  <a:cubicBezTo>
                    <a:pt x="5603748" y="5699887"/>
                    <a:pt x="5537581" y="5837428"/>
                    <a:pt x="5632196" y="6181598"/>
                  </a:cubicBezTo>
                  <a:cubicBezTo>
                    <a:pt x="5491861" y="6407658"/>
                    <a:pt x="6457061" y="6366510"/>
                    <a:pt x="2030095" y="6351651"/>
                  </a:cubicBezTo>
                  <a:close/>
                </a:path>
              </a:pathLst>
            </a:custGeom>
            <a:solidFill>
              <a:srgbClr val="FFF5F0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8" name="TextBox 8"/>
          <p:cNvSpPr txBox="1"/>
          <p:nvPr/>
        </p:nvSpPr>
        <p:spPr>
          <a:xfrm>
            <a:off x="609600" y="1311097"/>
            <a:ext cx="9696450" cy="6197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794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0AB29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Objectives:</a:t>
            </a:r>
          </a:p>
          <a:p>
            <a:pPr marL="0" lvl="0" indent="0" algn="l">
              <a:lnSpc>
                <a:spcPts val="9794"/>
              </a:lnSpc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At the end of the lesson students will be able to </a:t>
            </a:r>
          </a:p>
          <a:p>
            <a:pPr marL="457200" lvl="0" indent="-457200" algn="l">
              <a:lnSpc>
                <a:spcPts val="9794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Use words related to the environment.</a:t>
            </a:r>
          </a:p>
          <a:p>
            <a:pPr marL="457200" lvl="0" indent="-457200" algn="l">
              <a:lnSpc>
                <a:spcPts val="9794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Can express their opinions.</a:t>
            </a:r>
          </a:p>
          <a:p>
            <a:pPr marL="0" lvl="0" indent="0" algn="l">
              <a:lnSpc>
                <a:spcPts val="9794"/>
              </a:lnSpc>
              <a:spcBef>
                <a:spcPct val="0"/>
              </a:spcBef>
            </a:pPr>
            <a:endParaRPr lang="en-US" sz="8000" b="1" dirty="0">
              <a:solidFill>
                <a:srgbClr val="90AB29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28623" y="7895543"/>
            <a:ext cx="7230677" cy="923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07"/>
              </a:lnSpc>
              <a:spcBef>
                <a:spcPct val="0"/>
              </a:spcBef>
            </a:pPr>
            <a:r>
              <a:rPr lang="en-US" sz="88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Our planet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069393" y="1896257"/>
            <a:ext cx="5562930" cy="5647645"/>
          </a:xfrm>
          <a:custGeom>
            <a:avLst/>
            <a:gdLst/>
            <a:ahLst/>
            <a:cxnLst/>
            <a:rect l="l" t="t" r="r" b="b"/>
            <a:pathLst>
              <a:path w="5562930" h="5647645">
                <a:moveTo>
                  <a:pt x="0" y="0"/>
                </a:moveTo>
                <a:lnTo>
                  <a:pt x="5562931" y="0"/>
                </a:lnTo>
                <a:lnTo>
                  <a:pt x="5562931" y="5647646"/>
                </a:lnTo>
                <a:lnTo>
                  <a:pt x="0" y="5647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62550" y="-1019948"/>
            <a:ext cx="6393501" cy="6405146"/>
          </a:xfrm>
          <a:custGeom>
            <a:avLst/>
            <a:gdLst/>
            <a:ahLst/>
            <a:cxnLst/>
            <a:rect l="l" t="t" r="r" b="b"/>
            <a:pathLst>
              <a:path w="6393501" h="6405146">
                <a:moveTo>
                  <a:pt x="0" y="0"/>
                </a:moveTo>
                <a:lnTo>
                  <a:pt x="6393500" y="0"/>
                </a:lnTo>
                <a:lnTo>
                  <a:pt x="6393500" y="6405147"/>
                </a:lnTo>
                <a:lnTo>
                  <a:pt x="0" y="64051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80751">
            <a:off x="435658" y="966919"/>
            <a:ext cx="2429959" cy="1374031"/>
          </a:xfrm>
          <a:custGeom>
            <a:avLst/>
            <a:gdLst/>
            <a:ahLst/>
            <a:cxnLst/>
            <a:rect l="l" t="t" r="r" b="b"/>
            <a:pathLst>
              <a:path w="2429959" h="1374031">
                <a:moveTo>
                  <a:pt x="0" y="0"/>
                </a:moveTo>
                <a:lnTo>
                  <a:pt x="2429960" y="0"/>
                </a:lnTo>
                <a:lnTo>
                  <a:pt x="2429960" y="1374031"/>
                </a:lnTo>
                <a:lnTo>
                  <a:pt x="0" y="1374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352648" y="8140396"/>
            <a:ext cx="2741030" cy="3027241"/>
          </a:xfrm>
          <a:custGeom>
            <a:avLst/>
            <a:gdLst/>
            <a:ahLst/>
            <a:cxnLst/>
            <a:rect l="l" t="t" r="r" b="b"/>
            <a:pathLst>
              <a:path w="2741030" h="3027241">
                <a:moveTo>
                  <a:pt x="0" y="0"/>
                </a:moveTo>
                <a:lnTo>
                  <a:pt x="2741029" y="0"/>
                </a:lnTo>
                <a:lnTo>
                  <a:pt x="2741029" y="3027242"/>
                </a:lnTo>
                <a:lnTo>
                  <a:pt x="0" y="30272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964318">
            <a:off x="-538299" y="8708216"/>
            <a:ext cx="3371295" cy="2819628"/>
          </a:xfrm>
          <a:custGeom>
            <a:avLst/>
            <a:gdLst/>
            <a:ahLst/>
            <a:cxnLst/>
            <a:rect l="l" t="t" r="r" b="b"/>
            <a:pathLst>
              <a:path w="3371295" h="2819628">
                <a:moveTo>
                  <a:pt x="0" y="0"/>
                </a:moveTo>
                <a:lnTo>
                  <a:pt x="3371295" y="0"/>
                </a:lnTo>
                <a:lnTo>
                  <a:pt x="3371295" y="2819628"/>
                </a:lnTo>
                <a:lnTo>
                  <a:pt x="0" y="28196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3569310">
            <a:off x="712968" y="1687897"/>
            <a:ext cx="631464" cy="1330672"/>
          </a:xfrm>
          <a:custGeom>
            <a:avLst/>
            <a:gdLst/>
            <a:ahLst/>
            <a:cxnLst/>
            <a:rect l="l" t="t" r="r" b="b"/>
            <a:pathLst>
              <a:path w="631464" h="1330672">
                <a:moveTo>
                  <a:pt x="0" y="0"/>
                </a:moveTo>
                <a:lnTo>
                  <a:pt x="631464" y="0"/>
                </a:lnTo>
                <a:lnTo>
                  <a:pt x="631464" y="1330672"/>
                </a:lnTo>
                <a:lnTo>
                  <a:pt x="0" y="1330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706533" y="9258300"/>
            <a:ext cx="498323" cy="590314"/>
            <a:chOff x="0" y="0"/>
            <a:chExt cx="664430" cy="787086"/>
          </a:xfrm>
        </p:grpSpPr>
        <p:sp>
          <p:nvSpPr>
            <p:cNvPr id="10" name="Freeform 10"/>
            <p:cNvSpPr/>
            <p:nvPr/>
          </p:nvSpPr>
          <p:spPr>
            <a:xfrm>
              <a:off x="0" y="147284"/>
              <a:ext cx="621189" cy="639801"/>
            </a:xfrm>
            <a:custGeom>
              <a:avLst/>
              <a:gdLst/>
              <a:ahLst/>
              <a:cxnLst/>
              <a:rect l="l" t="t" r="r" b="b"/>
              <a:pathLst>
                <a:path w="621189" h="639801">
                  <a:moveTo>
                    <a:pt x="0" y="0"/>
                  </a:moveTo>
                  <a:lnTo>
                    <a:pt x="621189" y="0"/>
                  </a:lnTo>
                  <a:lnTo>
                    <a:pt x="621189" y="639802"/>
                  </a:lnTo>
                  <a:lnTo>
                    <a:pt x="0" y="639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85961" y="0"/>
              <a:ext cx="478469" cy="626567"/>
            </a:xfrm>
            <a:custGeom>
              <a:avLst/>
              <a:gdLst/>
              <a:ahLst/>
              <a:cxnLst/>
              <a:rect l="l" t="t" r="r" b="b"/>
              <a:pathLst>
                <a:path w="478469" h="626567">
                  <a:moveTo>
                    <a:pt x="0" y="0"/>
                  </a:moveTo>
                  <a:lnTo>
                    <a:pt x="478469" y="0"/>
                  </a:lnTo>
                  <a:lnTo>
                    <a:pt x="478469" y="626567"/>
                  </a:lnTo>
                  <a:lnTo>
                    <a:pt x="0" y="626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Rectangle 1">
            <a:extLst>
              <a:ext uri="{FF2B5EF4-FFF2-40B4-BE49-F238E27FC236}">
                <a16:creationId xmlns:a16="http://schemas.microsoft.com/office/drawing/2014/main" id="{1BC4F81A-6348-CC74-2AFC-35036D373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E7EDBE36-DA8F-E918-820C-96EC48670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4567EF9-24F5-8F61-5C4F-D77EE3B53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72422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F0C5BB-C875-184A-AAC0-8581AEEB10D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21648" y="1935786"/>
            <a:ext cx="4694327" cy="8138865"/>
          </a:xfrm>
          <a:prstGeom prst="rect">
            <a:avLst/>
          </a:prstGeom>
        </p:spPr>
      </p:pic>
      <p:sp>
        <p:nvSpPr>
          <p:cNvPr id="17" name="TextBox 10">
            <a:extLst>
              <a:ext uri="{FF2B5EF4-FFF2-40B4-BE49-F238E27FC236}">
                <a16:creationId xmlns:a16="http://schemas.microsoft.com/office/drawing/2014/main" id="{18098C16-402A-E10B-4007-2E4B5FEEDB41}"/>
              </a:ext>
            </a:extLst>
          </p:cNvPr>
          <p:cNvSpPr txBox="1"/>
          <p:nvPr/>
        </p:nvSpPr>
        <p:spPr>
          <a:xfrm>
            <a:off x="516240" y="3365308"/>
            <a:ext cx="10312048" cy="38053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88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What can we do to save our environment?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E7ED9C-8A74-6878-AC07-35B0E62FC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F796E0AE-1F7A-4803-9C4E-B7AA5E9835F5}"/>
              </a:ext>
            </a:extLst>
          </p:cNvPr>
          <p:cNvSpPr/>
          <p:nvPr/>
        </p:nvSpPr>
        <p:spPr>
          <a:xfrm>
            <a:off x="-421372" y="7703582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5" y="0"/>
                </a:lnTo>
                <a:lnTo>
                  <a:pt x="3282515" y="3109436"/>
                </a:lnTo>
                <a:lnTo>
                  <a:pt x="0" y="3109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BE5A937-1713-7903-D641-4D1D7C9B028F}"/>
              </a:ext>
            </a:extLst>
          </p:cNvPr>
          <p:cNvSpPr/>
          <p:nvPr/>
        </p:nvSpPr>
        <p:spPr>
          <a:xfrm>
            <a:off x="15161668" y="-588290"/>
            <a:ext cx="3307736" cy="2766470"/>
          </a:xfrm>
          <a:custGeom>
            <a:avLst/>
            <a:gdLst/>
            <a:ahLst/>
            <a:cxnLst/>
            <a:rect l="l" t="t" r="r" b="b"/>
            <a:pathLst>
              <a:path w="3307736" h="2766470">
                <a:moveTo>
                  <a:pt x="0" y="0"/>
                </a:moveTo>
                <a:lnTo>
                  <a:pt x="3307736" y="0"/>
                </a:lnTo>
                <a:lnTo>
                  <a:pt x="3307736" y="2766471"/>
                </a:lnTo>
                <a:lnTo>
                  <a:pt x="0" y="276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E26ECE5-9DD6-BE37-6049-71961BC912C6}"/>
              </a:ext>
            </a:extLst>
          </p:cNvPr>
          <p:cNvSpPr/>
          <p:nvPr/>
        </p:nvSpPr>
        <p:spPr>
          <a:xfrm>
            <a:off x="205091" y="336419"/>
            <a:ext cx="2494997" cy="1841762"/>
          </a:xfrm>
          <a:custGeom>
            <a:avLst/>
            <a:gdLst/>
            <a:ahLst/>
            <a:cxnLst/>
            <a:rect l="l" t="t" r="r" b="b"/>
            <a:pathLst>
              <a:path w="2494997" h="1841762">
                <a:moveTo>
                  <a:pt x="0" y="0"/>
                </a:moveTo>
                <a:lnTo>
                  <a:pt x="2494997" y="0"/>
                </a:lnTo>
                <a:lnTo>
                  <a:pt x="2494997" y="1841762"/>
                </a:lnTo>
                <a:lnTo>
                  <a:pt x="0" y="18417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B82325-87FF-740A-7CC3-F690BA0BE4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0" y="1866900"/>
            <a:ext cx="9809401" cy="1197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87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6A7AA9-8CC9-907B-B58B-C6D6E7BD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40056CE1-270E-31B9-6338-98355C37B2FB}"/>
              </a:ext>
            </a:extLst>
          </p:cNvPr>
          <p:cNvSpPr/>
          <p:nvPr/>
        </p:nvSpPr>
        <p:spPr>
          <a:xfrm>
            <a:off x="-421372" y="7703582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5" y="0"/>
                </a:lnTo>
                <a:lnTo>
                  <a:pt x="3282515" y="3109436"/>
                </a:lnTo>
                <a:lnTo>
                  <a:pt x="0" y="3109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85B645C-4DA1-3FDE-3069-4847F314A51F}"/>
              </a:ext>
            </a:extLst>
          </p:cNvPr>
          <p:cNvSpPr/>
          <p:nvPr/>
        </p:nvSpPr>
        <p:spPr>
          <a:xfrm>
            <a:off x="15161668" y="-588290"/>
            <a:ext cx="3307736" cy="2766470"/>
          </a:xfrm>
          <a:custGeom>
            <a:avLst/>
            <a:gdLst/>
            <a:ahLst/>
            <a:cxnLst/>
            <a:rect l="l" t="t" r="r" b="b"/>
            <a:pathLst>
              <a:path w="3307736" h="2766470">
                <a:moveTo>
                  <a:pt x="0" y="0"/>
                </a:moveTo>
                <a:lnTo>
                  <a:pt x="3307736" y="0"/>
                </a:lnTo>
                <a:lnTo>
                  <a:pt x="3307736" y="2766471"/>
                </a:lnTo>
                <a:lnTo>
                  <a:pt x="0" y="276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FA69314-3534-F1D1-B606-5C78F7E80DF6}"/>
              </a:ext>
            </a:extLst>
          </p:cNvPr>
          <p:cNvSpPr/>
          <p:nvPr/>
        </p:nvSpPr>
        <p:spPr>
          <a:xfrm>
            <a:off x="205091" y="336419"/>
            <a:ext cx="2494997" cy="1841762"/>
          </a:xfrm>
          <a:custGeom>
            <a:avLst/>
            <a:gdLst/>
            <a:ahLst/>
            <a:cxnLst/>
            <a:rect l="l" t="t" r="r" b="b"/>
            <a:pathLst>
              <a:path w="2494997" h="1841762">
                <a:moveTo>
                  <a:pt x="0" y="0"/>
                </a:moveTo>
                <a:lnTo>
                  <a:pt x="2494997" y="0"/>
                </a:lnTo>
                <a:lnTo>
                  <a:pt x="2494997" y="1841762"/>
                </a:lnTo>
                <a:lnTo>
                  <a:pt x="0" y="18417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1977A8-4155-3A9C-AE6B-E18AEFD786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2324100"/>
            <a:ext cx="9525000" cy="1283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29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DBD4F9-8D96-ACC1-723C-55E2373D0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1F8C8A98-6A6D-7298-CAF0-489D8D80D86C}"/>
              </a:ext>
            </a:extLst>
          </p:cNvPr>
          <p:cNvSpPr/>
          <p:nvPr/>
        </p:nvSpPr>
        <p:spPr>
          <a:xfrm>
            <a:off x="-421372" y="7703582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5" y="0"/>
                </a:lnTo>
                <a:lnTo>
                  <a:pt x="3282515" y="3109436"/>
                </a:lnTo>
                <a:lnTo>
                  <a:pt x="0" y="3109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6C46AF7-7744-96AB-E124-56EE3983223A}"/>
              </a:ext>
            </a:extLst>
          </p:cNvPr>
          <p:cNvSpPr/>
          <p:nvPr/>
        </p:nvSpPr>
        <p:spPr>
          <a:xfrm>
            <a:off x="15161668" y="-588290"/>
            <a:ext cx="3307736" cy="2766470"/>
          </a:xfrm>
          <a:custGeom>
            <a:avLst/>
            <a:gdLst/>
            <a:ahLst/>
            <a:cxnLst/>
            <a:rect l="l" t="t" r="r" b="b"/>
            <a:pathLst>
              <a:path w="3307736" h="2766470">
                <a:moveTo>
                  <a:pt x="0" y="0"/>
                </a:moveTo>
                <a:lnTo>
                  <a:pt x="3307736" y="0"/>
                </a:lnTo>
                <a:lnTo>
                  <a:pt x="3307736" y="2766471"/>
                </a:lnTo>
                <a:lnTo>
                  <a:pt x="0" y="276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71F54BA-13AD-D6DA-02DA-B8617FC73E54}"/>
              </a:ext>
            </a:extLst>
          </p:cNvPr>
          <p:cNvSpPr/>
          <p:nvPr/>
        </p:nvSpPr>
        <p:spPr>
          <a:xfrm>
            <a:off x="205091" y="336419"/>
            <a:ext cx="2494997" cy="1841762"/>
          </a:xfrm>
          <a:custGeom>
            <a:avLst/>
            <a:gdLst/>
            <a:ahLst/>
            <a:cxnLst/>
            <a:rect l="l" t="t" r="r" b="b"/>
            <a:pathLst>
              <a:path w="2494997" h="1841762">
                <a:moveTo>
                  <a:pt x="0" y="0"/>
                </a:moveTo>
                <a:lnTo>
                  <a:pt x="2494997" y="0"/>
                </a:lnTo>
                <a:lnTo>
                  <a:pt x="2494997" y="1841762"/>
                </a:lnTo>
                <a:lnTo>
                  <a:pt x="0" y="18417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7A1CD0-9C67-A107-5F54-8BACCD485B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2178180"/>
            <a:ext cx="9051341" cy="1203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56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0CCB0A-A6A6-A41D-7E7E-8D30468A8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739DA799-DA23-118E-85A1-9E3DC93BE94B}"/>
              </a:ext>
            </a:extLst>
          </p:cNvPr>
          <p:cNvSpPr/>
          <p:nvPr/>
        </p:nvSpPr>
        <p:spPr>
          <a:xfrm>
            <a:off x="-421372" y="7703582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5" y="0"/>
                </a:lnTo>
                <a:lnTo>
                  <a:pt x="3282515" y="3109436"/>
                </a:lnTo>
                <a:lnTo>
                  <a:pt x="0" y="3109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3DBFBBD-456B-E387-A1F8-EAFE396C16EA}"/>
              </a:ext>
            </a:extLst>
          </p:cNvPr>
          <p:cNvSpPr/>
          <p:nvPr/>
        </p:nvSpPr>
        <p:spPr>
          <a:xfrm>
            <a:off x="15161668" y="-588290"/>
            <a:ext cx="3307736" cy="2766470"/>
          </a:xfrm>
          <a:custGeom>
            <a:avLst/>
            <a:gdLst/>
            <a:ahLst/>
            <a:cxnLst/>
            <a:rect l="l" t="t" r="r" b="b"/>
            <a:pathLst>
              <a:path w="3307736" h="2766470">
                <a:moveTo>
                  <a:pt x="0" y="0"/>
                </a:moveTo>
                <a:lnTo>
                  <a:pt x="3307736" y="0"/>
                </a:lnTo>
                <a:lnTo>
                  <a:pt x="3307736" y="2766471"/>
                </a:lnTo>
                <a:lnTo>
                  <a:pt x="0" y="276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38D7819-7F3B-7114-554A-8419CA0001E5}"/>
              </a:ext>
            </a:extLst>
          </p:cNvPr>
          <p:cNvSpPr/>
          <p:nvPr/>
        </p:nvSpPr>
        <p:spPr>
          <a:xfrm>
            <a:off x="205091" y="336419"/>
            <a:ext cx="2494997" cy="1841762"/>
          </a:xfrm>
          <a:custGeom>
            <a:avLst/>
            <a:gdLst/>
            <a:ahLst/>
            <a:cxnLst/>
            <a:rect l="l" t="t" r="r" b="b"/>
            <a:pathLst>
              <a:path w="2494997" h="1841762">
                <a:moveTo>
                  <a:pt x="0" y="0"/>
                </a:moveTo>
                <a:lnTo>
                  <a:pt x="2494997" y="0"/>
                </a:lnTo>
                <a:lnTo>
                  <a:pt x="2494997" y="1841762"/>
                </a:lnTo>
                <a:lnTo>
                  <a:pt x="0" y="18417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953323-C30F-1735-97A6-82374B0503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6600" y="794945"/>
            <a:ext cx="9448800" cy="1196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26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98995" y="7609238"/>
            <a:ext cx="2770410" cy="2964446"/>
          </a:xfrm>
          <a:custGeom>
            <a:avLst/>
            <a:gdLst/>
            <a:ahLst/>
            <a:cxnLst/>
            <a:rect l="l" t="t" r="r" b="b"/>
            <a:pathLst>
              <a:path w="2770410" h="2964446">
                <a:moveTo>
                  <a:pt x="0" y="0"/>
                </a:moveTo>
                <a:lnTo>
                  <a:pt x="2770409" y="0"/>
                </a:lnTo>
                <a:lnTo>
                  <a:pt x="2770409" y="2964446"/>
                </a:lnTo>
                <a:lnTo>
                  <a:pt x="0" y="2964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21372" y="7703582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5" y="0"/>
                </a:lnTo>
                <a:lnTo>
                  <a:pt x="3282515" y="3109436"/>
                </a:lnTo>
                <a:lnTo>
                  <a:pt x="0" y="31094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161668" y="-588290"/>
            <a:ext cx="3307736" cy="2766470"/>
          </a:xfrm>
          <a:custGeom>
            <a:avLst/>
            <a:gdLst/>
            <a:ahLst/>
            <a:cxnLst/>
            <a:rect l="l" t="t" r="r" b="b"/>
            <a:pathLst>
              <a:path w="3307736" h="2766470">
                <a:moveTo>
                  <a:pt x="0" y="0"/>
                </a:moveTo>
                <a:lnTo>
                  <a:pt x="3307736" y="0"/>
                </a:lnTo>
                <a:lnTo>
                  <a:pt x="3307736" y="2766471"/>
                </a:lnTo>
                <a:lnTo>
                  <a:pt x="0" y="27664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05091" y="336419"/>
            <a:ext cx="2494997" cy="1841762"/>
          </a:xfrm>
          <a:custGeom>
            <a:avLst/>
            <a:gdLst/>
            <a:ahLst/>
            <a:cxnLst/>
            <a:rect l="l" t="t" r="r" b="b"/>
            <a:pathLst>
              <a:path w="2494997" h="1841762">
                <a:moveTo>
                  <a:pt x="0" y="0"/>
                </a:moveTo>
                <a:lnTo>
                  <a:pt x="2494997" y="0"/>
                </a:lnTo>
                <a:lnTo>
                  <a:pt x="2494997" y="1841762"/>
                </a:lnTo>
                <a:lnTo>
                  <a:pt x="0" y="18417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A8ADEF64-00AF-19AA-BEB6-9FAF58847FD7}"/>
              </a:ext>
            </a:extLst>
          </p:cNvPr>
          <p:cNvSpPr txBox="1"/>
          <p:nvPr/>
        </p:nvSpPr>
        <p:spPr>
          <a:xfrm>
            <a:off x="4953000" y="794945"/>
            <a:ext cx="9161867" cy="9233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71600" lvl="0" indent="-1371600">
              <a:lnSpc>
                <a:spcPct val="150000"/>
              </a:lnSpc>
              <a:spcBef>
                <a:spcPct val="0"/>
              </a:spcBef>
              <a:buAutoNum type="arabicParenR"/>
            </a:pPr>
            <a:r>
              <a:rPr lang="en-US" sz="60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Waste energy</a:t>
            </a:r>
          </a:p>
          <a:p>
            <a:pPr marL="1371600" lvl="0" indent="-1371600">
              <a:lnSpc>
                <a:spcPct val="150000"/>
              </a:lnSpc>
              <a:spcBef>
                <a:spcPct val="0"/>
              </a:spcBef>
              <a:buAutoNum type="arabicParenR"/>
            </a:pPr>
            <a:r>
              <a:rPr lang="en-US" sz="60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Protect the environment</a:t>
            </a:r>
          </a:p>
          <a:p>
            <a:pPr marL="1371600" lvl="0" indent="-1371600">
              <a:lnSpc>
                <a:spcPct val="150000"/>
              </a:lnSpc>
              <a:spcBef>
                <a:spcPct val="0"/>
              </a:spcBef>
              <a:buAutoNum type="arabicParenR"/>
            </a:pPr>
            <a:r>
              <a:rPr lang="en-US" sz="60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Global warming</a:t>
            </a:r>
          </a:p>
          <a:p>
            <a:pPr marL="1371600" lvl="0" indent="-1371600">
              <a:lnSpc>
                <a:spcPct val="150000"/>
              </a:lnSpc>
              <a:spcBef>
                <a:spcPct val="0"/>
              </a:spcBef>
              <a:buAutoNum type="arabicParenR"/>
            </a:pPr>
            <a:r>
              <a:rPr lang="en-US" sz="60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Climate change</a:t>
            </a:r>
          </a:p>
          <a:p>
            <a:pPr marL="1371600" lvl="0" indent="-1371600">
              <a:lnSpc>
                <a:spcPct val="150000"/>
              </a:lnSpc>
              <a:spcBef>
                <a:spcPct val="0"/>
              </a:spcBef>
              <a:buAutoNum type="arabicParenR"/>
            </a:pPr>
            <a:r>
              <a:rPr lang="en-US" sz="60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Save water</a:t>
            </a:r>
          </a:p>
          <a:p>
            <a:pPr marL="1371600" lvl="0" indent="-1371600">
              <a:lnSpc>
                <a:spcPct val="150000"/>
              </a:lnSpc>
              <a:spcBef>
                <a:spcPct val="0"/>
              </a:spcBef>
              <a:buAutoNum type="arabicParenR"/>
            </a:pPr>
            <a:r>
              <a:rPr lang="en-US" sz="60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Plant trees</a:t>
            </a:r>
          </a:p>
          <a:p>
            <a:pPr marL="1371600" lvl="0" indent="-1371600">
              <a:lnSpc>
                <a:spcPts val="7007"/>
              </a:lnSpc>
              <a:spcBef>
                <a:spcPct val="0"/>
              </a:spcBef>
              <a:buAutoNum type="arabicParenR"/>
            </a:pPr>
            <a:endParaRPr lang="en-US" sz="8800" b="1" dirty="0">
              <a:solidFill>
                <a:srgbClr val="00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75171-36AD-3D64-C08B-7A056FACF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1480899-53EE-9663-4816-FAD756A0708D}"/>
              </a:ext>
            </a:extLst>
          </p:cNvPr>
          <p:cNvSpPr/>
          <p:nvPr/>
        </p:nvSpPr>
        <p:spPr>
          <a:xfrm>
            <a:off x="15698995" y="7609238"/>
            <a:ext cx="2770410" cy="2964446"/>
          </a:xfrm>
          <a:custGeom>
            <a:avLst/>
            <a:gdLst/>
            <a:ahLst/>
            <a:cxnLst/>
            <a:rect l="l" t="t" r="r" b="b"/>
            <a:pathLst>
              <a:path w="2770410" h="2964446">
                <a:moveTo>
                  <a:pt x="0" y="0"/>
                </a:moveTo>
                <a:lnTo>
                  <a:pt x="2770409" y="0"/>
                </a:lnTo>
                <a:lnTo>
                  <a:pt x="2770409" y="2964446"/>
                </a:lnTo>
                <a:lnTo>
                  <a:pt x="0" y="2964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17610E2-7C8D-2670-BBDC-1B041E81CC7D}"/>
              </a:ext>
            </a:extLst>
          </p:cNvPr>
          <p:cNvSpPr/>
          <p:nvPr/>
        </p:nvSpPr>
        <p:spPr>
          <a:xfrm>
            <a:off x="-421372" y="7703582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5" y="0"/>
                </a:lnTo>
                <a:lnTo>
                  <a:pt x="3282515" y="3109436"/>
                </a:lnTo>
                <a:lnTo>
                  <a:pt x="0" y="31094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5201B99-B933-FDF3-FB44-A8C2D82B499B}"/>
              </a:ext>
            </a:extLst>
          </p:cNvPr>
          <p:cNvSpPr/>
          <p:nvPr/>
        </p:nvSpPr>
        <p:spPr>
          <a:xfrm>
            <a:off x="15161668" y="-588290"/>
            <a:ext cx="3307736" cy="2766470"/>
          </a:xfrm>
          <a:custGeom>
            <a:avLst/>
            <a:gdLst/>
            <a:ahLst/>
            <a:cxnLst/>
            <a:rect l="l" t="t" r="r" b="b"/>
            <a:pathLst>
              <a:path w="3307736" h="2766470">
                <a:moveTo>
                  <a:pt x="0" y="0"/>
                </a:moveTo>
                <a:lnTo>
                  <a:pt x="3307736" y="0"/>
                </a:lnTo>
                <a:lnTo>
                  <a:pt x="3307736" y="2766471"/>
                </a:lnTo>
                <a:lnTo>
                  <a:pt x="0" y="27664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3968EA0-5572-05AF-291C-961351056A1E}"/>
              </a:ext>
            </a:extLst>
          </p:cNvPr>
          <p:cNvSpPr/>
          <p:nvPr/>
        </p:nvSpPr>
        <p:spPr>
          <a:xfrm>
            <a:off x="205091" y="336419"/>
            <a:ext cx="2494997" cy="1841762"/>
          </a:xfrm>
          <a:custGeom>
            <a:avLst/>
            <a:gdLst/>
            <a:ahLst/>
            <a:cxnLst/>
            <a:rect l="l" t="t" r="r" b="b"/>
            <a:pathLst>
              <a:path w="2494997" h="1841762">
                <a:moveTo>
                  <a:pt x="0" y="0"/>
                </a:moveTo>
                <a:lnTo>
                  <a:pt x="2494997" y="0"/>
                </a:lnTo>
                <a:lnTo>
                  <a:pt x="2494997" y="1841762"/>
                </a:lnTo>
                <a:lnTo>
                  <a:pt x="0" y="18417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218A837B-14BE-9D72-C9DD-FD7ADF39FE24}"/>
              </a:ext>
            </a:extLst>
          </p:cNvPr>
          <p:cNvSpPr txBox="1"/>
          <p:nvPr/>
        </p:nvSpPr>
        <p:spPr>
          <a:xfrm>
            <a:off x="4693472" y="794945"/>
            <a:ext cx="9237360" cy="10914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7) Pollution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8) Destroy rainforest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9) Switch off lights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10) Use renewable energy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11) Pick up rubbish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12) recycle</a:t>
            </a: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endParaRPr lang="en-US" sz="8800" b="1" dirty="0">
              <a:solidFill>
                <a:srgbClr val="00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29033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307F7-DA16-1C24-9C74-17063368E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9FFF34-D5C7-3C91-985F-539614FD1EFD}"/>
              </a:ext>
            </a:extLst>
          </p:cNvPr>
          <p:cNvSpPr/>
          <p:nvPr/>
        </p:nvSpPr>
        <p:spPr>
          <a:xfrm>
            <a:off x="-889178" y="-270298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4" y="0"/>
                </a:lnTo>
                <a:lnTo>
                  <a:pt x="3282514" y="3109437"/>
                </a:lnTo>
                <a:lnTo>
                  <a:pt x="0" y="3109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7AD70A2-10BB-F406-8C45-0C1EA30C902C}"/>
              </a:ext>
            </a:extLst>
          </p:cNvPr>
          <p:cNvSpPr/>
          <p:nvPr/>
        </p:nvSpPr>
        <p:spPr>
          <a:xfrm>
            <a:off x="-313673" y="8775822"/>
            <a:ext cx="2879674" cy="1319414"/>
          </a:xfrm>
          <a:custGeom>
            <a:avLst/>
            <a:gdLst/>
            <a:ahLst/>
            <a:cxnLst/>
            <a:rect l="l" t="t" r="r" b="b"/>
            <a:pathLst>
              <a:path w="2879674" h="1319414">
                <a:moveTo>
                  <a:pt x="0" y="0"/>
                </a:moveTo>
                <a:lnTo>
                  <a:pt x="2879674" y="0"/>
                </a:lnTo>
                <a:lnTo>
                  <a:pt x="2879674" y="1319415"/>
                </a:lnTo>
                <a:lnTo>
                  <a:pt x="0" y="1319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6A74097C-824B-B974-696D-599863770151}"/>
              </a:ext>
            </a:extLst>
          </p:cNvPr>
          <p:cNvGrpSpPr/>
          <p:nvPr/>
        </p:nvGrpSpPr>
        <p:grpSpPr>
          <a:xfrm>
            <a:off x="4706533" y="9258300"/>
            <a:ext cx="498323" cy="590314"/>
            <a:chOff x="0" y="0"/>
            <a:chExt cx="664430" cy="78708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4262BC9-8BA3-2D17-7D7C-7DF26F8E6DEE}"/>
                </a:ext>
              </a:extLst>
            </p:cNvPr>
            <p:cNvSpPr/>
            <p:nvPr/>
          </p:nvSpPr>
          <p:spPr>
            <a:xfrm>
              <a:off x="0" y="147284"/>
              <a:ext cx="621189" cy="639801"/>
            </a:xfrm>
            <a:custGeom>
              <a:avLst/>
              <a:gdLst/>
              <a:ahLst/>
              <a:cxnLst/>
              <a:rect l="l" t="t" r="r" b="b"/>
              <a:pathLst>
                <a:path w="621189" h="639801">
                  <a:moveTo>
                    <a:pt x="0" y="0"/>
                  </a:moveTo>
                  <a:lnTo>
                    <a:pt x="621189" y="0"/>
                  </a:lnTo>
                  <a:lnTo>
                    <a:pt x="621189" y="639802"/>
                  </a:lnTo>
                  <a:lnTo>
                    <a:pt x="0" y="639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E248419-AE56-6F88-2314-6C009F864EBE}"/>
                </a:ext>
              </a:extLst>
            </p:cNvPr>
            <p:cNvSpPr/>
            <p:nvPr/>
          </p:nvSpPr>
          <p:spPr>
            <a:xfrm>
              <a:off x="185961" y="0"/>
              <a:ext cx="478469" cy="626567"/>
            </a:xfrm>
            <a:custGeom>
              <a:avLst/>
              <a:gdLst/>
              <a:ahLst/>
              <a:cxnLst/>
              <a:rect l="l" t="t" r="r" b="b"/>
              <a:pathLst>
                <a:path w="478469" h="626567">
                  <a:moveTo>
                    <a:pt x="0" y="0"/>
                  </a:moveTo>
                  <a:lnTo>
                    <a:pt x="478469" y="0"/>
                  </a:lnTo>
                  <a:lnTo>
                    <a:pt x="478469" y="626567"/>
                  </a:lnTo>
                  <a:lnTo>
                    <a:pt x="0" y="626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95D40954-B146-2A34-96F0-D64B626730ED}"/>
              </a:ext>
            </a:extLst>
          </p:cNvPr>
          <p:cNvSpPr/>
          <p:nvPr/>
        </p:nvSpPr>
        <p:spPr>
          <a:xfrm>
            <a:off x="16910944" y="691057"/>
            <a:ext cx="1726277" cy="2148082"/>
          </a:xfrm>
          <a:custGeom>
            <a:avLst/>
            <a:gdLst/>
            <a:ahLst/>
            <a:cxnLst/>
            <a:rect l="l" t="t" r="r" b="b"/>
            <a:pathLst>
              <a:path w="1726277" h="2148082">
                <a:moveTo>
                  <a:pt x="0" y="0"/>
                </a:moveTo>
                <a:lnTo>
                  <a:pt x="1726277" y="0"/>
                </a:lnTo>
                <a:lnTo>
                  <a:pt x="1726277" y="2148082"/>
                </a:lnTo>
                <a:lnTo>
                  <a:pt x="0" y="2148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D92096-49CD-FA81-41EA-E46451B44F83}"/>
              </a:ext>
            </a:extLst>
          </p:cNvPr>
          <p:cNvSpPr/>
          <p:nvPr/>
        </p:nvSpPr>
        <p:spPr>
          <a:xfrm>
            <a:off x="1098090" y="3896739"/>
            <a:ext cx="10109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What are our planet’s problems?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C25B16-0096-2858-0F29-2C24B526690D}"/>
              </a:ext>
            </a:extLst>
          </p:cNvPr>
          <p:cNvSpPr/>
          <p:nvPr/>
        </p:nvSpPr>
        <p:spPr>
          <a:xfrm>
            <a:off x="1012288" y="5484106"/>
            <a:ext cx="126498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Things we can do to help our environment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6FCCFB-915E-120C-B780-418201C6D078}"/>
              </a:ext>
            </a:extLst>
          </p:cNvPr>
          <p:cNvSpPr/>
          <p:nvPr/>
        </p:nvSpPr>
        <p:spPr>
          <a:xfrm>
            <a:off x="984113" y="6924332"/>
            <a:ext cx="173038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3) Which children help the environment?</a:t>
            </a:r>
          </a:p>
        </p:txBody>
      </p:sp>
    </p:spTree>
    <p:extLst>
      <p:ext uri="{BB962C8B-B14F-4D97-AF65-F5344CB8AC3E}">
        <p14:creationId xmlns:p14="http://schemas.microsoft.com/office/powerpoint/2010/main" val="88903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89178" y="-270298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4" y="0"/>
                </a:lnTo>
                <a:lnTo>
                  <a:pt x="3282514" y="3109437"/>
                </a:lnTo>
                <a:lnTo>
                  <a:pt x="0" y="3109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13673" y="8775822"/>
            <a:ext cx="2879674" cy="1319414"/>
          </a:xfrm>
          <a:custGeom>
            <a:avLst/>
            <a:gdLst/>
            <a:ahLst/>
            <a:cxnLst/>
            <a:rect l="l" t="t" r="r" b="b"/>
            <a:pathLst>
              <a:path w="2879674" h="1319414">
                <a:moveTo>
                  <a:pt x="0" y="0"/>
                </a:moveTo>
                <a:lnTo>
                  <a:pt x="2879674" y="0"/>
                </a:lnTo>
                <a:lnTo>
                  <a:pt x="2879674" y="1319415"/>
                </a:lnTo>
                <a:lnTo>
                  <a:pt x="0" y="1319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706533" y="9258300"/>
            <a:ext cx="498323" cy="590314"/>
            <a:chOff x="0" y="0"/>
            <a:chExt cx="664430" cy="787086"/>
          </a:xfrm>
        </p:grpSpPr>
        <p:sp>
          <p:nvSpPr>
            <p:cNvPr id="7" name="Freeform 7"/>
            <p:cNvSpPr/>
            <p:nvPr/>
          </p:nvSpPr>
          <p:spPr>
            <a:xfrm>
              <a:off x="0" y="147284"/>
              <a:ext cx="621189" cy="639801"/>
            </a:xfrm>
            <a:custGeom>
              <a:avLst/>
              <a:gdLst/>
              <a:ahLst/>
              <a:cxnLst/>
              <a:rect l="l" t="t" r="r" b="b"/>
              <a:pathLst>
                <a:path w="621189" h="639801">
                  <a:moveTo>
                    <a:pt x="0" y="0"/>
                  </a:moveTo>
                  <a:lnTo>
                    <a:pt x="621189" y="0"/>
                  </a:lnTo>
                  <a:lnTo>
                    <a:pt x="621189" y="639802"/>
                  </a:lnTo>
                  <a:lnTo>
                    <a:pt x="0" y="639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85961" y="0"/>
              <a:ext cx="478469" cy="626567"/>
            </a:xfrm>
            <a:custGeom>
              <a:avLst/>
              <a:gdLst/>
              <a:ahLst/>
              <a:cxnLst/>
              <a:rect l="l" t="t" r="r" b="b"/>
              <a:pathLst>
                <a:path w="478469" h="626567">
                  <a:moveTo>
                    <a:pt x="0" y="0"/>
                  </a:moveTo>
                  <a:lnTo>
                    <a:pt x="478469" y="0"/>
                  </a:lnTo>
                  <a:lnTo>
                    <a:pt x="478469" y="626567"/>
                  </a:lnTo>
                  <a:lnTo>
                    <a:pt x="0" y="626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6910944" y="691057"/>
            <a:ext cx="1726277" cy="2148082"/>
          </a:xfrm>
          <a:custGeom>
            <a:avLst/>
            <a:gdLst/>
            <a:ahLst/>
            <a:cxnLst/>
            <a:rect l="l" t="t" r="r" b="b"/>
            <a:pathLst>
              <a:path w="1726277" h="2148082">
                <a:moveTo>
                  <a:pt x="0" y="0"/>
                </a:moveTo>
                <a:lnTo>
                  <a:pt x="1726277" y="0"/>
                </a:lnTo>
                <a:lnTo>
                  <a:pt x="1726277" y="2148082"/>
                </a:lnTo>
                <a:lnTo>
                  <a:pt x="0" y="2148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475285" y="9414939"/>
            <a:ext cx="8106182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</a:pPr>
            <a:r>
              <a:rPr lang="en-US" sz="1800">
                <a:solidFill>
                  <a:srgbClr val="363236"/>
                </a:solidFill>
                <a:latin typeface="Rugrats Sans"/>
                <a:ea typeface="Rugrats Sans"/>
                <a:cs typeface="Rugrats Sans"/>
                <a:sym typeface="Rugrats Sans"/>
              </a:rPr>
              <a:t>Once each goal is completed, place this tick on it or use a pencil to mark it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8D6F78-FAB6-BFDE-A4BE-5CB0599DCC06}"/>
              </a:ext>
            </a:extLst>
          </p:cNvPr>
          <p:cNvSpPr/>
          <p:nvPr/>
        </p:nvSpPr>
        <p:spPr>
          <a:xfrm>
            <a:off x="3048000" y="1765098"/>
            <a:ext cx="52517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Activity book p.10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0EABF6-6C94-1B12-7E9A-C99875F66B38}"/>
              </a:ext>
            </a:extLst>
          </p:cNvPr>
          <p:cNvSpPr/>
          <p:nvPr/>
        </p:nvSpPr>
        <p:spPr>
          <a:xfrm>
            <a:off x="2077398" y="3238500"/>
            <a:ext cx="3639138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indent="-914400">
              <a:buAutoNum type="arabicParenR"/>
            </a:pP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Recycle</a:t>
            </a:r>
          </a:p>
          <a:p>
            <a:pPr marL="914400" indent="-914400">
              <a:buAutoNum type="arabicParenR"/>
            </a:pPr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Protect</a:t>
            </a:r>
          </a:p>
          <a:p>
            <a:pPr marL="914400" indent="-914400">
              <a:buAutoNum type="arabicParenR"/>
            </a:pP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Waste</a:t>
            </a:r>
          </a:p>
          <a:p>
            <a:pPr marL="914400" indent="-914400">
              <a:buAutoNum type="arabicParenR"/>
            </a:pPr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Global</a:t>
            </a:r>
          </a:p>
          <a:p>
            <a:pPr marL="914400" indent="-914400">
              <a:buAutoNum type="arabicParenR"/>
            </a:pP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Change</a:t>
            </a:r>
          </a:p>
          <a:p>
            <a:pPr marL="914400" indent="-914400">
              <a:buAutoNum type="arabicParenR"/>
            </a:pPr>
            <a:r>
              <a:rPr lang="en-US" sz="5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pollution</a:t>
            </a:r>
            <a:endParaRPr lang="en-US" sz="54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A2ABF7-85AD-1890-9315-9381BF137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35979E-FB0C-88BC-68C9-88AA6B6F434C}"/>
              </a:ext>
            </a:extLst>
          </p:cNvPr>
          <p:cNvSpPr/>
          <p:nvPr/>
        </p:nvSpPr>
        <p:spPr>
          <a:xfrm>
            <a:off x="-889178" y="-270298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4" y="0"/>
                </a:lnTo>
                <a:lnTo>
                  <a:pt x="3282514" y="3109437"/>
                </a:lnTo>
                <a:lnTo>
                  <a:pt x="0" y="3109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1FBABE8-61B7-CDD2-70C3-468356B97127}"/>
              </a:ext>
            </a:extLst>
          </p:cNvPr>
          <p:cNvSpPr/>
          <p:nvPr/>
        </p:nvSpPr>
        <p:spPr>
          <a:xfrm>
            <a:off x="-313673" y="8775822"/>
            <a:ext cx="2879674" cy="1319414"/>
          </a:xfrm>
          <a:custGeom>
            <a:avLst/>
            <a:gdLst/>
            <a:ahLst/>
            <a:cxnLst/>
            <a:rect l="l" t="t" r="r" b="b"/>
            <a:pathLst>
              <a:path w="2879674" h="1319414">
                <a:moveTo>
                  <a:pt x="0" y="0"/>
                </a:moveTo>
                <a:lnTo>
                  <a:pt x="2879674" y="0"/>
                </a:lnTo>
                <a:lnTo>
                  <a:pt x="2879674" y="1319415"/>
                </a:lnTo>
                <a:lnTo>
                  <a:pt x="0" y="1319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03A7D75-4A24-B83C-AB07-9249BCF79314}"/>
              </a:ext>
            </a:extLst>
          </p:cNvPr>
          <p:cNvGrpSpPr/>
          <p:nvPr/>
        </p:nvGrpSpPr>
        <p:grpSpPr>
          <a:xfrm>
            <a:off x="4706533" y="9258300"/>
            <a:ext cx="498323" cy="590314"/>
            <a:chOff x="0" y="0"/>
            <a:chExt cx="664430" cy="78708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703883B-4F40-0013-6776-216E77BE3620}"/>
                </a:ext>
              </a:extLst>
            </p:cNvPr>
            <p:cNvSpPr/>
            <p:nvPr/>
          </p:nvSpPr>
          <p:spPr>
            <a:xfrm>
              <a:off x="0" y="147284"/>
              <a:ext cx="621189" cy="639801"/>
            </a:xfrm>
            <a:custGeom>
              <a:avLst/>
              <a:gdLst/>
              <a:ahLst/>
              <a:cxnLst/>
              <a:rect l="l" t="t" r="r" b="b"/>
              <a:pathLst>
                <a:path w="621189" h="639801">
                  <a:moveTo>
                    <a:pt x="0" y="0"/>
                  </a:moveTo>
                  <a:lnTo>
                    <a:pt x="621189" y="0"/>
                  </a:lnTo>
                  <a:lnTo>
                    <a:pt x="621189" y="639802"/>
                  </a:lnTo>
                  <a:lnTo>
                    <a:pt x="0" y="639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D0E91AA-F824-F195-F0EA-BE2139C0AD40}"/>
                </a:ext>
              </a:extLst>
            </p:cNvPr>
            <p:cNvSpPr/>
            <p:nvPr/>
          </p:nvSpPr>
          <p:spPr>
            <a:xfrm>
              <a:off x="185961" y="0"/>
              <a:ext cx="478469" cy="626567"/>
            </a:xfrm>
            <a:custGeom>
              <a:avLst/>
              <a:gdLst/>
              <a:ahLst/>
              <a:cxnLst/>
              <a:rect l="l" t="t" r="r" b="b"/>
              <a:pathLst>
                <a:path w="478469" h="626567">
                  <a:moveTo>
                    <a:pt x="0" y="0"/>
                  </a:moveTo>
                  <a:lnTo>
                    <a:pt x="478469" y="0"/>
                  </a:lnTo>
                  <a:lnTo>
                    <a:pt x="478469" y="626567"/>
                  </a:lnTo>
                  <a:lnTo>
                    <a:pt x="0" y="626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F4EBB87E-B74F-F487-1B66-29227D2242A4}"/>
              </a:ext>
            </a:extLst>
          </p:cNvPr>
          <p:cNvSpPr/>
          <p:nvPr/>
        </p:nvSpPr>
        <p:spPr>
          <a:xfrm>
            <a:off x="16910944" y="691057"/>
            <a:ext cx="1726277" cy="2148082"/>
          </a:xfrm>
          <a:custGeom>
            <a:avLst/>
            <a:gdLst/>
            <a:ahLst/>
            <a:cxnLst/>
            <a:rect l="l" t="t" r="r" b="b"/>
            <a:pathLst>
              <a:path w="1726277" h="2148082">
                <a:moveTo>
                  <a:pt x="0" y="0"/>
                </a:moveTo>
                <a:lnTo>
                  <a:pt x="1726277" y="0"/>
                </a:lnTo>
                <a:lnTo>
                  <a:pt x="1726277" y="2148082"/>
                </a:lnTo>
                <a:lnTo>
                  <a:pt x="0" y="2148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B2238B0-5B28-E566-2DF8-5A19D0A6C2E0}"/>
              </a:ext>
            </a:extLst>
          </p:cNvPr>
          <p:cNvSpPr txBox="1"/>
          <p:nvPr/>
        </p:nvSpPr>
        <p:spPr>
          <a:xfrm>
            <a:off x="5475285" y="9414939"/>
            <a:ext cx="8106182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63236"/>
                </a:solidFill>
                <a:effectLst/>
                <a:uLnTx/>
                <a:uFillTx/>
                <a:latin typeface="Rugrats Sans"/>
                <a:ea typeface="Rugrats Sans"/>
                <a:cs typeface="Rugrats Sans"/>
                <a:sym typeface="Rugrats Sans"/>
              </a:rPr>
              <a:t>Once each goal is completed, place this tick on it or use a pencil to mark it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13B6B4-C9D5-1776-191D-C82B1C62D0BD}"/>
              </a:ext>
            </a:extLst>
          </p:cNvPr>
          <p:cNvSpPr/>
          <p:nvPr/>
        </p:nvSpPr>
        <p:spPr>
          <a:xfrm>
            <a:off x="3048000" y="1765098"/>
            <a:ext cx="52517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Activity book p.10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37D5E1-2FAC-811D-DD23-99EBF52BEDE3}"/>
              </a:ext>
            </a:extLst>
          </p:cNvPr>
          <p:cNvSpPr/>
          <p:nvPr/>
        </p:nvSpPr>
        <p:spPr>
          <a:xfrm>
            <a:off x="2077398" y="3238500"/>
            <a:ext cx="7376443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Switch off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/ lights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Save water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Pick up rubbish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Use renewable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energy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Plants trees</a:t>
            </a:r>
          </a:p>
        </p:txBody>
      </p:sp>
    </p:spTree>
    <p:extLst>
      <p:ext uri="{BB962C8B-B14F-4D97-AF65-F5344CB8AC3E}">
        <p14:creationId xmlns:p14="http://schemas.microsoft.com/office/powerpoint/2010/main" val="408542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5B857-2D55-1807-F0A7-916057BAD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DCD8436-632C-85CB-FBBF-4ABAFB28D50C}"/>
              </a:ext>
            </a:extLst>
          </p:cNvPr>
          <p:cNvSpPr/>
          <p:nvPr/>
        </p:nvSpPr>
        <p:spPr>
          <a:xfrm>
            <a:off x="-889178" y="-270298"/>
            <a:ext cx="3282514" cy="3109436"/>
          </a:xfrm>
          <a:custGeom>
            <a:avLst/>
            <a:gdLst/>
            <a:ahLst/>
            <a:cxnLst/>
            <a:rect l="l" t="t" r="r" b="b"/>
            <a:pathLst>
              <a:path w="3282514" h="3109436">
                <a:moveTo>
                  <a:pt x="0" y="0"/>
                </a:moveTo>
                <a:lnTo>
                  <a:pt x="3282514" y="0"/>
                </a:lnTo>
                <a:lnTo>
                  <a:pt x="3282514" y="3109437"/>
                </a:lnTo>
                <a:lnTo>
                  <a:pt x="0" y="3109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4323597-2C9A-331B-72A5-9A84F1423528}"/>
              </a:ext>
            </a:extLst>
          </p:cNvPr>
          <p:cNvSpPr/>
          <p:nvPr/>
        </p:nvSpPr>
        <p:spPr>
          <a:xfrm>
            <a:off x="-313673" y="8775822"/>
            <a:ext cx="2879674" cy="1319414"/>
          </a:xfrm>
          <a:custGeom>
            <a:avLst/>
            <a:gdLst/>
            <a:ahLst/>
            <a:cxnLst/>
            <a:rect l="l" t="t" r="r" b="b"/>
            <a:pathLst>
              <a:path w="2879674" h="1319414">
                <a:moveTo>
                  <a:pt x="0" y="0"/>
                </a:moveTo>
                <a:lnTo>
                  <a:pt x="2879674" y="0"/>
                </a:lnTo>
                <a:lnTo>
                  <a:pt x="2879674" y="1319415"/>
                </a:lnTo>
                <a:lnTo>
                  <a:pt x="0" y="1319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636728C-7AFE-7531-B877-D5E98B56ECDF}"/>
              </a:ext>
            </a:extLst>
          </p:cNvPr>
          <p:cNvGrpSpPr/>
          <p:nvPr/>
        </p:nvGrpSpPr>
        <p:grpSpPr>
          <a:xfrm>
            <a:off x="4706533" y="9258300"/>
            <a:ext cx="498323" cy="590314"/>
            <a:chOff x="0" y="0"/>
            <a:chExt cx="664430" cy="78708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B877F7B-5630-ED71-777E-AA4799D220B5}"/>
                </a:ext>
              </a:extLst>
            </p:cNvPr>
            <p:cNvSpPr/>
            <p:nvPr/>
          </p:nvSpPr>
          <p:spPr>
            <a:xfrm>
              <a:off x="0" y="147284"/>
              <a:ext cx="621189" cy="639801"/>
            </a:xfrm>
            <a:custGeom>
              <a:avLst/>
              <a:gdLst/>
              <a:ahLst/>
              <a:cxnLst/>
              <a:rect l="l" t="t" r="r" b="b"/>
              <a:pathLst>
                <a:path w="621189" h="639801">
                  <a:moveTo>
                    <a:pt x="0" y="0"/>
                  </a:moveTo>
                  <a:lnTo>
                    <a:pt x="621189" y="0"/>
                  </a:lnTo>
                  <a:lnTo>
                    <a:pt x="621189" y="639802"/>
                  </a:lnTo>
                  <a:lnTo>
                    <a:pt x="0" y="639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23DA95D-02A0-6503-0979-E0F1FC874B45}"/>
                </a:ext>
              </a:extLst>
            </p:cNvPr>
            <p:cNvSpPr/>
            <p:nvPr/>
          </p:nvSpPr>
          <p:spPr>
            <a:xfrm>
              <a:off x="185961" y="0"/>
              <a:ext cx="478469" cy="626567"/>
            </a:xfrm>
            <a:custGeom>
              <a:avLst/>
              <a:gdLst/>
              <a:ahLst/>
              <a:cxnLst/>
              <a:rect l="l" t="t" r="r" b="b"/>
              <a:pathLst>
                <a:path w="478469" h="626567">
                  <a:moveTo>
                    <a:pt x="0" y="0"/>
                  </a:moveTo>
                  <a:lnTo>
                    <a:pt x="478469" y="0"/>
                  </a:lnTo>
                  <a:lnTo>
                    <a:pt x="478469" y="626567"/>
                  </a:lnTo>
                  <a:lnTo>
                    <a:pt x="0" y="626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00F1FEC4-8D53-546F-E901-0AF783F9D853}"/>
              </a:ext>
            </a:extLst>
          </p:cNvPr>
          <p:cNvSpPr/>
          <p:nvPr/>
        </p:nvSpPr>
        <p:spPr>
          <a:xfrm>
            <a:off x="16910944" y="691057"/>
            <a:ext cx="1726277" cy="2148082"/>
          </a:xfrm>
          <a:custGeom>
            <a:avLst/>
            <a:gdLst/>
            <a:ahLst/>
            <a:cxnLst/>
            <a:rect l="l" t="t" r="r" b="b"/>
            <a:pathLst>
              <a:path w="1726277" h="2148082">
                <a:moveTo>
                  <a:pt x="0" y="0"/>
                </a:moveTo>
                <a:lnTo>
                  <a:pt x="1726277" y="0"/>
                </a:lnTo>
                <a:lnTo>
                  <a:pt x="1726277" y="2148082"/>
                </a:lnTo>
                <a:lnTo>
                  <a:pt x="0" y="2148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68143D6-7945-8BA6-A14A-1DCA67D7AAEE}"/>
              </a:ext>
            </a:extLst>
          </p:cNvPr>
          <p:cNvSpPr txBox="1"/>
          <p:nvPr/>
        </p:nvSpPr>
        <p:spPr>
          <a:xfrm>
            <a:off x="5475285" y="9414939"/>
            <a:ext cx="8106182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63236"/>
                </a:solidFill>
                <a:effectLst/>
                <a:uLnTx/>
                <a:uFillTx/>
                <a:latin typeface="Rugrats Sans"/>
                <a:ea typeface="Rugrats Sans"/>
                <a:cs typeface="Rugrats Sans"/>
                <a:sym typeface="Rugrats Sans"/>
              </a:rPr>
              <a:t>Once each goal is completed, place this tick on it or use a pencil to mark it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B4E5EE-7AA5-EC78-B0FE-33D737EAC38C}"/>
              </a:ext>
            </a:extLst>
          </p:cNvPr>
          <p:cNvSpPr/>
          <p:nvPr/>
        </p:nvSpPr>
        <p:spPr>
          <a:xfrm>
            <a:off x="4087164" y="1765098"/>
            <a:ext cx="3173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homework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769E3C-9BD2-ED07-96B0-561FB91B3F8D}"/>
              </a:ext>
            </a:extLst>
          </p:cNvPr>
          <p:cNvSpPr/>
          <p:nvPr/>
        </p:nvSpPr>
        <p:spPr>
          <a:xfrm>
            <a:off x="1800699" y="3389174"/>
            <a:ext cx="1468660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Write three sentences about what you and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400" b="0" i="0" u="none" strike="noStrike" kern="1200" cap="none" spc="0" normalizeH="0" noProof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your family do to help protect the environment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48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0236353">
            <a:off x="8131047" y="-2968860"/>
            <a:ext cx="20161926" cy="22779590"/>
            <a:chOff x="0" y="0"/>
            <a:chExt cx="5624576" cy="6354826"/>
          </a:xfrm>
        </p:grpSpPr>
        <p:sp>
          <p:nvSpPr>
            <p:cNvPr id="3" name="Freeform 3"/>
            <p:cNvSpPr/>
            <p:nvPr/>
          </p:nvSpPr>
          <p:spPr>
            <a:xfrm>
              <a:off x="-8128" y="-15494"/>
              <a:ext cx="6457061" cy="6428613"/>
            </a:xfrm>
            <a:custGeom>
              <a:avLst/>
              <a:gdLst/>
              <a:ahLst/>
              <a:cxnLst/>
              <a:rect l="l" t="t" r="r" b="b"/>
              <a:pathLst>
                <a:path w="6457061" h="6428613">
                  <a:moveTo>
                    <a:pt x="2030095" y="6351651"/>
                  </a:moveTo>
                  <a:cubicBezTo>
                    <a:pt x="1401318" y="6327775"/>
                    <a:pt x="615188" y="6428613"/>
                    <a:pt x="10922" y="6315202"/>
                  </a:cubicBezTo>
                  <a:cubicBezTo>
                    <a:pt x="29210" y="4220591"/>
                    <a:pt x="0" y="2131441"/>
                    <a:pt x="10414" y="33909"/>
                  </a:cubicBezTo>
                  <a:cubicBezTo>
                    <a:pt x="1531620" y="18923"/>
                    <a:pt x="3200908" y="0"/>
                    <a:pt x="4708779" y="36576"/>
                  </a:cubicBezTo>
                  <a:cubicBezTo>
                    <a:pt x="4705223" y="269748"/>
                    <a:pt x="4863084" y="555752"/>
                    <a:pt x="4998212" y="1024890"/>
                  </a:cubicBezTo>
                  <a:cubicBezTo>
                    <a:pt x="5065649" y="1450340"/>
                    <a:pt x="5018151" y="1983613"/>
                    <a:pt x="5156073" y="2395093"/>
                  </a:cubicBezTo>
                  <a:cubicBezTo>
                    <a:pt x="5119497" y="2433447"/>
                    <a:pt x="5235575" y="2533650"/>
                    <a:pt x="5241671" y="2606294"/>
                  </a:cubicBezTo>
                  <a:cubicBezTo>
                    <a:pt x="5221351" y="2797937"/>
                    <a:pt x="5321808" y="2871978"/>
                    <a:pt x="5347462" y="3146044"/>
                  </a:cubicBezTo>
                  <a:cubicBezTo>
                    <a:pt x="5378577" y="3134360"/>
                    <a:pt x="5333111" y="3297936"/>
                    <a:pt x="5358511" y="3464179"/>
                  </a:cubicBezTo>
                  <a:cubicBezTo>
                    <a:pt x="5366131" y="3580003"/>
                    <a:pt x="5444109" y="3753231"/>
                    <a:pt x="5446395" y="3869563"/>
                  </a:cubicBezTo>
                  <a:cubicBezTo>
                    <a:pt x="5430012" y="4118229"/>
                    <a:pt x="5451221" y="4418330"/>
                    <a:pt x="5427980" y="4713351"/>
                  </a:cubicBezTo>
                  <a:cubicBezTo>
                    <a:pt x="5468239" y="4858131"/>
                    <a:pt x="5548884" y="5101717"/>
                    <a:pt x="5603494" y="5491480"/>
                  </a:cubicBezTo>
                  <a:cubicBezTo>
                    <a:pt x="5603748" y="5699887"/>
                    <a:pt x="5537581" y="5837428"/>
                    <a:pt x="5632196" y="6181598"/>
                  </a:cubicBezTo>
                  <a:cubicBezTo>
                    <a:pt x="5491861" y="6407658"/>
                    <a:pt x="6457061" y="6366510"/>
                    <a:pt x="2030095" y="6351651"/>
                  </a:cubicBezTo>
                  <a:close/>
                </a:path>
              </a:pathLst>
            </a:custGeom>
            <a:solidFill>
              <a:srgbClr val="0A4232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10802593" y="2781300"/>
            <a:ext cx="693420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4800" spc="52" dirty="0">
                <a:solidFill>
                  <a:srgbClr val="FFFFFF"/>
                </a:solidFill>
                <a:latin typeface="Rugrats Sans"/>
                <a:ea typeface="Rugrats Sans"/>
                <a:cs typeface="Rugrats Sans"/>
                <a:sym typeface="Rugrats Sans"/>
              </a:rPr>
              <a:t>Use your lollipop to express your feeling towards lesson today</a:t>
            </a:r>
          </a:p>
        </p:txBody>
      </p:sp>
      <p:sp>
        <p:nvSpPr>
          <p:cNvPr id="8" name="Freeform 8"/>
          <p:cNvSpPr/>
          <p:nvPr/>
        </p:nvSpPr>
        <p:spPr>
          <a:xfrm>
            <a:off x="1922479" y="1882679"/>
            <a:ext cx="5562930" cy="5647645"/>
          </a:xfrm>
          <a:custGeom>
            <a:avLst/>
            <a:gdLst/>
            <a:ahLst/>
            <a:cxnLst/>
            <a:rect l="l" t="t" r="r" b="b"/>
            <a:pathLst>
              <a:path w="5562930" h="5647645">
                <a:moveTo>
                  <a:pt x="0" y="0"/>
                </a:moveTo>
                <a:lnTo>
                  <a:pt x="5562930" y="0"/>
                </a:lnTo>
                <a:lnTo>
                  <a:pt x="5562930" y="5647645"/>
                </a:lnTo>
                <a:lnTo>
                  <a:pt x="0" y="5647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216</Words>
  <Application>Microsoft Office PowerPoint</Application>
  <PresentationFormat>Custom</PresentationFormat>
  <Paragraphs>43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Rugrats Sans</vt:lpstr>
      <vt:lpstr>Calibri</vt:lpstr>
      <vt:lpstr>Arial</vt:lpstr>
      <vt:lpstr>Asap Condensed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Upschool Be the Change Lesson 3 - Global Sustainable Goals 170 Actions</dc:title>
  <dc:creator>amal al ismaili</dc:creator>
  <cp:lastModifiedBy>amal al ismaili</cp:lastModifiedBy>
  <cp:revision>6</cp:revision>
  <dcterms:created xsi:type="dcterms:W3CDTF">2006-08-16T00:00:00Z</dcterms:created>
  <dcterms:modified xsi:type="dcterms:W3CDTF">2025-09-16T03:54:04Z</dcterms:modified>
  <dc:identifier>DAGzA5GvM0Y</dc:identifier>
</cp:coreProperties>
</file>