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4" r:id="rId8"/>
    <p:sldId id="258" r:id="rId9"/>
    <p:sldId id="260" r:id="rId10"/>
    <p:sldId id="275" r:id="rId11"/>
    <p:sldId id="259" r:id="rId12"/>
    <p:sldId id="279" r:id="rId13"/>
    <p:sldId id="282" r:id="rId14"/>
    <p:sldId id="284" r:id="rId15"/>
    <p:sldId id="261" r:id="rId16"/>
    <p:sldId id="276" r:id="rId17"/>
    <p:sldId id="277" r:id="rId18"/>
    <p:sldId id="278" r:id="rId19"/>
    <p:sldId id="285" r:id="rId20"/>
    <p:sldId id="262" r:id="rId21"/>
    <p:sldId id="263" r:id="rId22"/>
    <p:sldId id="280" r:id="rId23"/>
    <p:sldId id="281" r:id="rId24"/>
  </p:sldIdLst>
  <p:sldSz cx="18288000" cy="10287000"/>
  <p:notesSz cx="6858000" cy="9144000"/>
  <p:embeddedFontLst>
    <p:embeddedFont>
      <p:font typeface="Berlin Sans FB" panose="020E0602020502020306" pitchFamily="34" charset="0"/>
      <p:regular r:id="rId25"/>
      <p:bold r:id="rId26"/>
    </p:embeddedFont>
    <p:embeddedFont>
      <p:font typeface="Bobby Jones" panose="020B0604020202020204" charset="0"/>
      <p:regular r:id="rId27"/>
    </p:embeddedFont>
    <p:embeddedFont>
      <p:font typeface="Bobby Jones Condensed" panose="020B0604020202020204" charset="0"/>
      <p:regular r:id="rId28"/>
    </p:embeddedFont>
    <p:embeddedFont>
      <p:font typeface="KG Primary Penmanship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04" autoAdjust="0"/>
  </p:normalViewPr>
  <p:slideViewPr>
    <p:cSldViewPr>
      <p:cViewPr varScale="1">
        <p:scale>
          <a:sx n="45" d="100"/>
          <a:sy n="45" d="100"/>
        </p:scale>
        <p:origin x="6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undo custSel addSld delSld modSld sldOrd">
      <pc:chgData name="amal al ismaili" userId="fd6b3ad38061a71b" providerId="LiveId" clId="{5C4899CC-A91F-443D-A753-A091BDF1945F}" dt="2025-09-14T05:32:42.329" v="823" actId="1076"/>
      <pc:docMkLst>
        <pc:docMk/>
      </pc:docMkLst>
      <pc:sldChg chg="addSp delSp modSp mod">
        <pc:chgData name="amal al ismaili" userId="fd6b3ad38061a71b" providerId="LiveId" clId="{5C4899CC-A91F-443D-A753-A091BDF1945F}" dt="2025-09-14T03:46:11.106" v="91" actId="20577"/>
        <pc:sldMkLst>
          <pc:docMk/>
          <pc:sldMk cId="0" sldId="259"/>
        </pc:sldMkLst>
        <pc:spChg chg="mod">
          <ac:chgData name="amal al ismaili" userId="fd6b3ad38061a71b" providerId="LiveId" clId="{5C4899CC-A91F-443D-A753-A091BDF1945F}" dt="2025-09-14T03:46:11.106" v="91" actId="20577"/>
          <ac:spMkLst>
            <pc:docMk/>
            <pc:sldMk cId="0" sldId="259"/>
            <ac:spMk id="11" creationId="{00000000-0000-0000-0000-000000000000}"/>
          </ac:spMkLst>
        </pc:spChg>
        <pc:picChg chg="add del">
          <ac:chgData name="amal al ismaili" userId="fd6b3ad38061a71b" providerId="LiveId" clId="{5C4899CC-A91F-443D-A753-A091BDF1945F}" dt="2025-09-14T03:42:08.005" v="4" actId="478"/>
          <ac:picMkLst>
            <pc:docMk/>
            <pc:sldMk cId="0" sldId="259"/>
            <ac:picMk id="8" creationId="{8BB88C47-1626-5083-AB3E-126557BABA22}"/>
          </ac:picMkLst>
        </pc:picChg>
      </pc:sldChg>
      <pc:sldChg chg="modSp mod">
        <pc:chgData name="amal al ismaili" userId="fd6b3ad38061a71b" providerId="LiveId" clId="{5C4899CC-A91F-443D-A753-A091BDF1945F}" dt="2025-09-14T05:06:57.709" v="119" actId="14100"/>
        <pc:sldMkLst>
          <pc:docMk/>
          <pc:sldMk cId="0" sldId="262"/>
        </pc:sldMkLst>
        <pc:spChg chg="mod">
          <ac:chgData name="amal al ismaili" userId="fd6b3ad38061a71b" providerId="LiveId" clId="{5C4899CC-A91F-443D-A753-A091BDF1945F}" dt="2025-09-14T05:06:40.247" v="114" actId="1076"/>
          <ac:spMkLst>
            <pc:docMk/>
            <pc:sldMk cId="0" sldId="262"/>
            <ac:spMk id="9" creationId="{00000000-0000-0000-0000-000000000000}"/>
          </ac:spMkLst>
        </pc:spChg>
        <pc:grpChg chg="mod">
          <ac:chgData name="amal al ismaili" userId="fd6b3ad38061a71b" providerId="LiveId" clId="{5C4899CC-A91F-443D-A753-A091BDF1945F}" dt="2025-09-14T05:06:35.255" v="113" actId="1076"/>
          <ac:grpSpMkLst>
            <pc:docMk/>
            <pc:sldMk cId="0" sldId="262"/>
            <ac:grpSpMk id="5" creationId="{00000000-0000-0000-0000-000000000000}"/>
          </ac:grpSpMkLst>
        </pc:grpChg>
        <pc:picChg chg="mod">
          <ac:chgData name="amal al ismaili" userId="fd6b3ad38061a71b" providerId="LiveId" clId="{5C4899CC-A91F-443D-A753-A091BDF1945F}" dt="2025-09-14T05:06:57.709" v="119" actId="14100"/>
          <ac:picMkLst>
            <pc:docMk/>
            <pc:sldMk cId="0" sldId="262"/>
            <ac:picMk id="13" creationId="{B4861FAC-D15F-54B8-2906-B2FDBA30A341}"/>
          </ac:picMkLst>
        </pc:picChg>
      </pc:sldChg>
      <pc:sldChg chg="modSp mod">
        <pc:chgData name="amal al ismaili" userId="fd6b3ad38061a71b" providerId="LiveId" clId="{5C4899CC-A91F-443D-A753-A091BDF1945F}" dt="2025-09-14T05:32:42.329" v="823" actId="1076"/>
        <pc:sldMkLst>
          <pc:docMk/>
          <pc:sldMk cId="0" sldId="263"/>
        </pc:sldMkLst>
        <pc:spChg chg="mod">
          <ac:chgData name="amal al ismaili" userId="fd6b3ad38061a71b" providerId="LiveId" clId="{5C4899CC-A91F-443D-A753-A091BDF1945F}" dt="2025-09-14T05:32:42.329" v="823" actId="1076"/>
          <ac:spMkLst>
            <pc:docMk/>
            <pc:sldMk cId="0" sldId="263"/>
            <ac:spMk id="12" creationId="{734A9380-7075-BFFC-218D-4D248E72D44D}"/>
          </ac:spMkLst>
        </pc:spChg>
      </pc:sldChg>
      <pc:sldChg chg="add del setBg">
        <pc:chgData name="amal al ismaili" userId="fd6b3ad38061a71b" providerId="LiveId" clId="{5C4899CC-A91F-443D-A753-A091BDF1945F}" dt="2025-09-14T03:42:15.031" v="6" actId="2696"/>
        <pc:sldMkLst>
          <pc:docMk/>
          <pc:sldMk cId="219120249" sldId="279"/>
        </pc:sldMkLst>
      </pc:sldChg>
      <pc:sldChg chg="add del setBg">
        <pc:chgData name="amal al ismaili" userId="fd6b3ad38061a71b" providerId="LiveId" clId="{5C4899CC-A91F-443D-A753-A091BDF1945F}" dt="2025-09-14T03:42:41.231" v="10" actId="2696"/>
        <pc:sldMkLst>
          <pc:docMk/>
          <pc:sldMk cId="627756155" sldId="279"/>
        </pc:sldMkLst>
      </pc:sldChg>
      <pc:sldChg chg="add del setBg">
        <pc:chgData name="amal al ismaili" userId="fd6b3ad38061a71b" providerId="LiveId" clId="{5C4899CC-A91F-443D-A753-A091BDF1945F}" dt="2025-09-14T03:42:31.203" v="8" actId="2696"/>
        <pc:sldMkLst>
          <pc:docMk/>
          <pc:sldMk cId="2095785321" sldId="279"/>
        </pc:sldMkLst>
      </pc:sldChg>
      <pc:sldChg chg="add del setBg">
        <pc:chgData name="amal al ismaili" userId="fd6b3ad38061a71b" providerId="LiveId" clId="{5C4899CC-A91F-443D-A753-A091BDF1945F}" dt="2025-09-14T03:41:59.984" v="2" actId="2696"/>
        <pc:sldMkLst>
          <pc:docMk/>
          <pc:sldMk cId="3031478439" sldId="279"/>
        </pc:sldMkLst>
      </pc:sldChg>
      <pc:sldChg chg="addSp delSp modSp add mod addAnim delAnim modAnim">
        <pc:chgData name="amal al ismaili" userId="fd6b3ad38061a71b" providerId="LiveId" clId="{5C4899CC-A91F-443D-A753-A091BDF1945F}" dt="2025-09-14T03:49:00.688" v="109" actId="1076"/>
        <pc:sldMkLst>
          <pc:docMk/>
          <pc:sldMk cId="3411344934" sldId="279"/>
        </pc:sldMkLst>
        <pc:spChg chg="mod">
          <ac:chgData name="amal al ismaili" userId="fd6b3ad38061a71b" providerId="LiveId" clId="{5C4899CC-A91F-443D-A753-A091BDF1945F}" dt="2025-09-14T03:48:48.252" v="105" actId="1035"/>
          <ac:spMkLst>
            <pc:docMk/>
            <pc:sldMk cId="3411344934" sldId="279"/>
            <ac:spMk id="6" creationId="{51DC37D3-B024-5DD9-D36F-5C8B1B944F51}"/>
          </ac:spMkLst>
        </pc:spChg>
        <pc:spChg chg="mod">
          <ac:chgData name="amal al ismaili" userId="fd6b3ad38061a71b" providerId="LiveId" clId="{5C4899CC-A91F-443D-A753-A091BDF1945F}" dt="2025-09-14T03:48:48.252" v="105" actId="1035"/>
          <ac:spMkLst>
            <pc:docMk/>
            <pc:sldMk cId="3411344934" sldId="279"/>
            <ac:spMk id="7" creationId="{3916FBFD-2980-2E67-33CB-314DDE10EBF0}"/>
          </ac:spMkLst>
        </pc:spChg>
        <pc:spChg chg="add mod">
          <ac:chgData name="amal al ismaili" userId="fd6b3ad38061a71b" providerId="LiveId" clId="{5C4899CC-A91F-443D-A753-A091BDF1945F}" dt="2025-09-14T03:49:00.688" v="109" actId="1076"/>
          <ac:spMkLst>
            <pc:docMk/>
            <pc:sldMk cId="3411344934" sldId="279"/>
            <ac:spMk id="9" creationId="{E3AF318B-0525-87E6-DC3A-8272D7DD8718}"/>
          </ac:spMkLst>
        </pc:spChg>
        <pc:spChg chg="add del mod">
          <ac:chgData name="amal al ismaili" userId="fd6b3ad38061a71b" providerId="LiveId" clId="{5C4899CC-A91F-443D-A753-A091BDF1945F}" dt="2025-09-14T03:43:09.850" v="28" actId="47"/>
          <ac:spMkLst>
            <pc:docMk/>
            <pc:sldMk cId="3411344934" sldId="279"/>
            <ac:spMk id="11" creationId="{87216F03-98FA-A107-E6B5-8023330D64B3}"/>
          </ac:spMkLst>
        </pc:spChg>
        <pc:spChg chg="del mod">
          <ac:chgData name="amal al ismaili" userId="fd6b3ad38061a71b" providerId="LiveId" clId="{5C4899CC-A91F-443D-A753-A091BDF1945F}" dt="2025-09-14T03:43:06.499" v="22"/>
          <ac:spMkLst>
            <pc:docMk/>
            <pc:sldMk cId="3411344934" sldId="279"/>
            <ac:spMk id="12" creationId="{AC2A71C8-EC0B-AED8-CF3C-546C44D3457A}"/>
          </ac:spMkLst>
        </pc:spChg>
        <pc:spChg chg="add del mod">
          <ac:chgData name="amal al ismaili" userId="fd6b3ad38061a71b" providerId="LiveId" clId="{5C4899CC-A91F-443D-A753-A091BDF1945F}" dt="2025-09-14T03:43:08.433" v="27" actId="47"/>
          <ac:spMkLst>
            <pc:docMk/>
            <pc:sldMk cId="3411344934" sldId="279"/>
            <ac:spMk id="13" creationId="{88D73BBE-961A-891C-A12A-0B8B3297A81F}"/>
          </ac:spMkLst>
        </pc:spChg>
        <pc:spChg chg="mod">
          <ac:chgData name="amal al ismaili" userId="fd6b3ad38061a71b" providerId="LiveId" clId="{5C4899CC-A91F-443D-A753-A091BDF1945F}" dt="2025-09-14T03:43:02.787" v="19" actId="20577"/>
          <ac:spMkLst>
            <pc:docMk/>
            <pc:sldMk cId="3411344934" sldId="279"/>
            <ac:spMk id="14" creationId="{39CB77EE-2D07-8CCA-E3F8-CB4B0AC7CCAB}"/>
          </ac:spMkLst>
        </pc:spChg>
        <pc:spChg chg="mod">
          <ac:chgData name="amal al ismaili" userId="fd6b3ad38061a71b" providerId="LiveId" clId="{5C4899CC-A91F-443D-A753-A091BDF1945F}" dt="2025-09-14T03:45:41.500" v="58" actId="20577"/>
          <ac:spMkLst>
            <pc:docMk/>
            <pc:sldMk cId="3411344934" sldId="279"/>
            <ac:spMk id="15" creationId="{1E7CF4F7-5B69-9D6E-7E50-34D4F354FF9C}"/>
          </ac:spMkLst>
        </pc:spChg>
        <pc:grpChg chg="mod">
          <ac:chgData name="amal al ismaili" userId="fd6b3ad38061a71b" providerId="LiveId" clId="{5C4899CC-A91F-443D-A753-A091BDF1945F}" dt="2025-09-14T03:48:48.252" v="105" actId="1035"/>
          <ac:grpSpMkLst>
            <pc:docMk/>
            <pc:sldMk cId="3411344934" sldId="279"/>
            <ac:grpSpMk id="5" creationId="{E5F6EEE5-A2FA-EE32-65E5-39107F5EF11A}"/>
          </ac:grpSpMkLst>
        </pc:grpChg>
        <pc:picChg chg="add mod">
          <ac:chgData name="amal al ismaili" userId="fd6b3ad38061a71b" providerId="LiveId" clId="{5C4899CC-A91F-443D-A753-A091BDF1945F}" dt="2025-09-14T03:48:57.513" v="108" actId="1076"/>
          <ac:picMkLst>
            <pc:docMk/>
            <pc:sldMk cId="3411344934" sldId="279"/>
            <ac:picMk id="1026" creationId="{579A236B-8519-72D4-B488-0E9F3E346E2B}"/>
          </ac:picMkLst>
        </pc:picChg>
      </pc:sldChg>
      <pc:sldChg chg="add del">
        <pc:chgData name="amal al ismaili" userId="fd6b3ad38061a71b" providerId="LiveId" clId="{5C4899CC-A91F-443D-A753-A091BDF1945F}" dt="2025-09-14T03:46:26.286" v="92" actId="2696"/>
        <pc:sldMkLst>
          <pc:docMk/>
          <pc:sldMk cId="1097527260" sldId="280"/>
        </pc:sldMkLst>
      </pc:sldChg>
      <pc:sldChg chg="add setBg">
        <pc:chgData name="amal al ismaili" userId="fd6b3ad38061a71b" providerId="LiveId" clId="{5C4899CC-A91F-443D-A753-A091BDF1945F}" dt="2025-09-14T05:07:12.057" v="120"/>
        <pc:sldMkLst>
          <pc:docMk/>
          <pc:sldMk cId="3542929233" sldId="280"/>
        </pc:sldMkLst>
      </pc:sldChg>
      <pc:sldChg chg="delSp modSp add mod">
        <pc:chgData name="amal al ismaili" userId="fd6b3ad38061a71b" providerId="LiveId" clId="{5C4899CC-A91F-443D-A753-A091BDF1945F}" dt="2025-09-14T05:07:48.623" v="125"/>
        <pc:sldMkLst>
          <pc:docMk/>
          <pc:sldMk cId="2274673519" sldId="281"/>
        </pc:sldMkLst>
        <pc:spChg chg="del mod">
          <ac:chgData name="amal al ismaili" userId="fd6b3ad38061a71b" providerId="LiveId" clId="{5C4899CC-A91F-443D-A753-A091BDF1945F}" dt="2025-09-14T05:07:48.623" v="125"/>
          <ac:spMkLst>
            <pc:docMk/>
            <pc:sldMk cId="2274673519" sldId="281"/>
            <ac:spMk id="9" creationId="{7D6D0BDA-1911-835F-8E3D-17EE187A6A7E}"/>
          </ac:spMkLst>
        </pc:spChg>
        <pc:picChg chg="del">
          <ac:chgData name="amal al ismaili" userId="fd6b3ad38061a71b" providerId="LiveId" clId="{5C4899CC-A91F-443D-A753-A091BDF1945F}" dt="2025-09-14T05:07:43.973" v="122" actId="478"/>
          <ac:picMkLst>
            <pc:docMk/>
            <pc:sldMk cId="2274673519" sldId="281"/>
            <ac:picMk id="13" creationId="{92DE1882-4778-51E5-F1B6-B8A528464934}"/>
          </ac:picMkLst>
        </pc:picChg>
      </pc:sldChg>
      <pc:sldChg chg="addSp delSp modSp add mod">
        <pc:chgData name="amal al ismaili" userId="fd6b3ad38061a71b" providerId="LiveId" clId="{5C4899CC-A91F-443D-A753-A091BDF1945F}" dt="2025-09-14T05:17:05.672" v="216"/>
        <pc:sldMkLst>
          <pc:docMk/>
          <pc:sldMk cId="4101313151" sldId="282"/>
        </pc:sldMkLst>
        <pc:spChg chg="del mod">
          <ac:chgData name="amal al ismaili" userId="fd6b3ad38061a71b" providerId="LiveId" clId="{5C4899CC-A91F-443D-A753-A091BDF1945F}" dt="2025-09-14T05:09:54.508" v="132"/>
          <ac:spMkLst>
            <pc:docMk/>
            <pc:sldMk cId="4101313151" sldId="282"/>
            <ac:spMk id="9" creationId="{20E8E8D1-4C7B-FF91-D98F-F62CA4D1A687}"/>
          </ac:spMkLst>
        </pc:spChg>
        <pc:spChg chg="add del mod">
          <ac:chgData name="amal al ismaili" userId="fd6b3ad38061a71b" providerId="LiveId" clId="{5C4899CC-A91F-443D-A753-A091BDF1945F}" dt="2025-09-14T05:09:54.508" v="134"/>
          <ac:spMkLst>
            <pc:docMk/>
            <pc:sldMk cId="4101313151" sldId="282"/>
            <ac:spMk id="11" creationId="{CE6525FF-E0D0-12B0-BCDA-9E1336A883B7}"/>
          </ac:spMkLst>
        </pc:spChg>
        <pc:spChg chg="add mod">
          <ac:chgData name="amal al ismaili" userId="fd6b3ad38061a71b" providerId="LiveId" clId="{5C4899CC-A91F-443D-A753-A091BDF1945F}" dt="2025-09-14T05:15:25.365" v="183" actId="1076"/>
          <ac:spMkLst>
            <pc:docMk/>
            <pc:sldMk cId="4101313151" sldId="282"/>
            <ac:spMk id="12" creationId="{A1FDC00F-E748-96A6-C32B-D1698F731E62}"/>
          </ac:spMkLst>
        </pc:spChg>
        <pc:spChg chg="add mod">
          <ac:chgData name="amal al ismaili" userId="fd6b3ad38061a71b" providerId="LiveId" clId="{5C4899CC-A91F-443D-A753-A091BDF1945F}" dt="2025-09-14T05:16:52.099" v="212" actId="1076"/>
          <ac:spMkLst>
            <pc:docMk/>
            <pc:sldMk cId="4101313151" sldId="282"/>
            <ac:spMk id="14" creationId="{797CB159-F479-5896-91DD-8A8F3C5B661F}"/>
          </ac:spMkLst>
        </pc:spChg>
        <pc:spChg chg="add mod">
          <ac:chgData name="amal al ismaili" userId="fd6b3ad38061a71b" providerId="LiveId" clId="{5C4899CC-A91F-443D-A753-A091BDF1945F}" dt="2025-09-14T05:15:45.793" v="185" actId="1076"/>
          <ac:spMkLst>
            <pc:docMk/>
            <pc:sldMk cId="4101313151" sldId="282"/>
            <ac:spMk id="15" creationId="{E749EEDA-1608-D51F-3C8A-E8B1CA1946BC}"/>
          </ac:spMkLst>
        </pc:spChg>
        <pc:spChg chg="add del mod">
          <ac:chgData name="amal al ismaili" userId="fd6b3ad38061a71b" providerId="LiveId" clId="{5C4899CC-A91F-443D-A753-A091BDF1945F}" dt="2025-09-14T05:17:05.672" v="216"/>
          <ac:spMkLst>
            <pc:docMk/>
            <pc:sldMk cId="4101313151" sldId="282"/>
            <ac:spMk id="17" creationId="{0707486D-02CE-2802-04C0-DF9CA47C1FA2}"/>
          </ac:spMkLst>
        </pc:spChg>
        <pc:picChg chg="del mod">
          <ac:chgData name="amal al ismaili" userId="fd6b3ad38061a71b" providerId="LiveId" clId="{5C4899CC-A91F-443D-A753-A091BDF1945F}" dt="2025-09-14T05:10:06.195" v="135" actId="478"/>
          <ac:picMkLst>
            <pc:docMk/>
            <pc:sldMk cId="4101313151" sldId="282"/>
            <ac:picMk id="13" creationId="{6001E25C-8FDF-AFF7-16EA-C05965E03F1B}"/>
          </ac:picMkLst>
        </pc:picChg>
      </pc:sldChg>
      <pc:sldChg chg="add del setBg">
        <pc:chgData name="amal al ismaili" userId="fd6b3ad38061a71b" providerId="LiveId" clId="{5C4899CC-A91F-443D-A753-A091BDF1945F}" dt="2025-09-14T05:17:19.280" v="219" actId="2696"/>
        <pc:sldMkLst>
          <pc:docMk/>
          <pc:sldMk cId="1661997438" sldId="283"/>
        </pc:sldMkLst>
      </pc:sldChg>
      <pc:sldChg chg="delSp modSp add mod modAnim">
        <pc:chgData name="amal al ismaili" userId="fd6b3ad38061a71b" providerId="LiveId" clId="{5C4899CC-A91F-443D-A753-A091BDF1945F}" dt="2025-09-14T05:23:02.862" v="516"/>
        <pc:sldMkLst>
          <pc:docMk/>
          <pc:sldMk cId="1285784057" sldId="284"/>
        </pc:sldMkLst>
        <pc:spChg chg="del mod">
          <ac:chgData name="amal al ismaili" userId="fd6b3ad38061a71b" providerId="LiveId" clId="{5C4899CC-A91F-443D-A753-A091BDF1945F}" dt="2025-09-14T05:23:02.862" v="516"/>
          <ac:spMkLst>
            <pc:docMk/>
            <pc:sldMk cId="1285784057" sldId="284"/>
            <ac:spMk id="12" creationId="{2D29888D-0D09-5A7A-58F3-6707B430E638}"/>
          </ac:spMkLst>
        </pc:spChg>
        <pc:spChg chg="mod">
          <ac:chgData name="amal al ismaili" userId="fd6b3ad38061a71b" providerId="LiveId" clId="{5C4899CC-A91F-443D-A753-A091BDF1945F}" dt="2025-09-14T05:17:52.998" v="224" actId="20577"/>
          <ac:spMkLst>
            <pc:docMk/>
            <pc:sldMk cId="1285784057" sldId="284"/>
            <ac:spMk id="14" creationId="{053D10F1-F3DD-0C92-631E-2B11DB026F00}"/>
          </ac:spMkLst>
        </pc:spChg>
        <pc:spChg chg="mod">
          <ac:chgData name="amal al ismaili" userId="fd6b3ad38061a71b" providerId="LiveId" clId="{5C4899CC-A91F-443D-A753-A091BDF1945F}" dt="2025-09-14T05:22:57.330" v="514" actId="207"/>
          <ac:spMkLst>
            <pc:docMk/>
            <pc:sldMk cId="1285784057" sldId="284"/>
            <ac:spMk id="15" creationId="{BEE9C58D-C033-4B8F-03F7-9AE3E7967F6E}"/>
          </ac:spMkLst>
        </pc:spChg>
      </pc:sldChg>
      <pc:sldChg chg="addSp delSp modSp add mod ord modAnim">
        <pc:chgData name="amal al ismaili" userId="fd6b3ad38061a71b" providerId="LiveId" clId="{5C4899CC-A91F-443D-A753-A091BDF1945F}" dt="2025-09-14T05:32:11.904" v="804"/>
        <pc:sldMkLst>
          <pc:docMk/>
          <pc:sldMk cId="3771619073" sldId="285"/>
        </pc:sldMkLst>
        <pc:spChg chg="add mod">
          <ac:chgData name="amal al ismaili" userId="fd6b3ad38061a71b" providerId="LiveId" clId="{5C4899CC-A91F-443D-A753-A091BDF1945F}" dt="2025-09-14T05:31:28.577" v="774" actId="1076"/>
          <ac:spMkLst>
            <pc:docMk/>
            <pc:sldMk cId="3771619073" sldId="285"/>
            <ac:spMk id="9" creationId="{7F2945C1-3EE9-3CA3-6AB3-12FB40B33EBC}"/>
          </ac:spMkLst>
        </pc:spChg>
        <pc:spChg chg="del mod">
          <ac:chgData name="amal al ismaili" userId="fd6b3ad38061a71b" providerId="LiveId" clId="{5C4899CC-A91F-443D-A753-A091BDF1945F}" dt="2025-09-14T05:32:08.311" v="802"/>
          <ac:spMkLst>
            <pc:docMk/>
            <pc:sldMk cId="3771619073" sldId="285"/>
            <ac:spMk id="11" creationId="{920125C2-69DC-DE09-A752-5D012C457B4D}"/>
          </ac:spMkLst>
        </pc:spChg>
        <pc:spChg chg="del mod">
          <ac:chgData name="amal al ismaili" userId="fd6b3ad38061a71b" providerId="LiveId" clId="{5C4899CC-A91F-443D-A753-A091BDF1945F}" dt="2025-09-14T05:31:10.796" v="769"/>
          <ac:spMkLst>
            <pc:docMk/>
            <pc:sldMk cId="3771619073" sldId="285"/>
            <ac:spMk id="12" creationId="{ABFC5A60-6343-2A13-167A-18F396106D92}"/>
          </ac:spMkLst>
        </pc:spChg>
        <pc:spChg chg="mod">
          <ac:chgData name="amal al ismaili" userId="fd6b3ad38061a71b" providerId="LiveId" clId="{5C4899CC-A91F-443D-A753-A091BDF1945F}" dt="2025-09-14T05:31:31.513" v="775" actId="1076"/>
          <ac:spMkLst>
            <pc:docMk/>
            <pc:sldMk cId="3771619073" sldId="285"/>
            <ac:spMk id="13" creationId="{D4C2F5A5-A582-2322-D97D-76AAEEDCEB17}"/>
          </ac:spMkLst>
        </pc:spChg>
        <pc:spChg chg="add mod">
          <ac:chgData name="amal al ismaili" userId="fd6b3ad38061a71b" providerId="LiveId" clId="{5C4899CC-A91F-443D-A753-A091BDF1945F}" dt="2025-09-14T05:31:33.791" v="776" actId="20577"/>
          <ac:spMkLst>
            <pc:docMk/>
            <pc:sldMk cId="3771619073" sldId="285"/>
            <ac:spMk id="15" creationId="{AD0B7B73-D45D-18F7-68FD-221BBE4CFC15}"/>
          </ac:spMkLst>
        </pc:spChg>
        <pc:spChg chg="add mod">
          <ac:chgData name="amal al ismaili" userId="fd6b3ad38061a71b" providerId="LiveId" clId="{5C4899CC-A91F-443D-A753-A091BDF1945F}" dt="2025-09-14T05:31:59.613" v="800" actId="20577"/>
          <ac:spMkLst>
            <pc:docMk/>
            <pc:sldMk cId="3771619073" sldId="285"/>
            <ac:spMk id="16" creationId="{3E929391-84CC-D8B4-A2AE-4C4681158DD3}"/>
          </ac:spMkLst>
        </pc:spChg>
        <pc:grpChg chg="mod">
          <ac:chgData name="amal al ismaili" userId="fd6b3ad38061a71b" providerId="LiveId" clId="{5C4899CC-A91F-443D-A753-A091BDF1945F}" dt="2025-09-14T05:27:07.826" v="597" actId="1076"/>
          <ac:grpSpMkLst>
            <pc:docMk/>
            <pc:sldMk cId="3771619073" sldId="285"/>
            <ac:grpSpMk id="5" creationId="{E1197CE9-3748-9799-3279-AA4DC9FD8591}"/>
          </ac:grpSpMkLst>
        </pc:grpChg>
        <pc:picChg chg="del">
          <ac:chgData name="amal al ismaili" userId="fd6b3ad38061a71b" providerId="LiveId" clId="{5C4899CC-A91F-443D-A753-A091BDF1945F}" dt="2025-09-14T05:25:21.901" v="518" actId="478"/>
          <ac:picMkLst>
            <pc:docMk/>
            <pc:sldMk cId="3771619073" sldId="285"/>
            <ac:picMk id="10" creationId="{428BAF50-81CD-376A-F8A2-6A95EFB616A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ordwall.net/resource/97449988/team-together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0939" y="2586568"/>
            <a:ext cx="17006121" cy="6586007"/>
          </a:xfrm>
          <a:custGeom>
            <a:avLst/>
            <a:gdLst/>
            <a:ahLst/>
            <a:cxnLst/>
            <a:rect l="l" t="t" r="r" b="b"/>
            <a:pathLst>
              <a:path w="17006121" h="6586007">
                <a:moveTo>
                  <a:pt x="0" y="0"/>
                </a:moveTo>
                <a:lnTo>
                  <a:pt x="17006122" y="0"/>
                </a:lnTo>
                <a:lnTo>
                  <a:pt x="17006122" y="6586007"/>
                </a:lnTo>
                <a:lnTo>
                  <a:pt x="0" y="6586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0" y="4427478"/>
            <a:ext cx="3921135" cy="5859522"/>
          </a:xfrm>
          <a:custGeom>
            <a:avLst/>
            <a:gdLst/>
            <a:ahLst/>
            <a:cxnLst/>
            <a:rect l="l" t="t" r="r" b="b"/>
            <a:pathLst>
              <a:path w="3921135" h="5859522">
                <a:moveTo>
                  <a:pt x="0" y="0"/>
                </a:moveTo>
                <a:lnTo>
                  <a:pt x="3921135" y="0"/>
                </a:lnTo>
                <a:lnTo>
                  <a:pt x="3921135" y="5859522"/>
                </a:lnTo>
                <a:lnTo>
                  <a:pt x="0" y="58595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36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08708" y="6218625"/>
            <a:ext cx="5479292" cy="4068375"/>
          </a:xfrm>
          <a:custGeom>
            <a:avLst/>
            <a:gdLst/>
            <a:ahLst/>
            <a:cxnLst/>
            <a:rect l="l" t="t" r="r" b="b"/>
            <a:pathLst>
              <a:path w="5479292" h="4068375">
                <a:moveTo>
                  <a:pt x="0" y="0"/>
                </a:moveTo>
                <a:lnTo>
                  <a:pt x="5479292" y="0"/>
                </a:lnTo>
                <a:lnTo>
                  <a:pt x="5479292" y="4068375"/>
                </a:lnTo>
                <a:lnTo>
                  <a:pt x="0" y="4068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-486406"/>
            <a:ext cx="2917127" cy="2731161"/>
          </a:xfrm>
          <a:custGeom>
            <a:avLst/>
            <a:gdLst/>
            <a:ahLst/>
            <a:cxnLst/>
            <a:rect l="l" t="t" r="r" b="b"/>
            <a:pathLst>
              <a:path w="2917127" h="2731161">
                <a:moveTo>
                  <a:pt x="0" y="0"/>
                </a:moveTo>
                <a:lnTo>
                  <a:pt x="2917127" y="0"/>
                </a:lnTo>
                <a:lnTo>
                  <a:pt x="2917127" y="2731161"/>
                </a:lnTo>
                <a:lnTo>
                  <a:pt x="0" y="2731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81663" y="-1025958"/>
            <a:ext cx="2917127" cy="2731161"/>
          </a:xfrm>
          <a:custGeom>
            <a:avLst/>
            <a:gdLst/>
            <a:ahLst/>
            <a:cxnLst/>
            <a:rect l="l" t="t" r="r" b="b"/>
            <a:pathLst>
              <a:path w="2917127" h="2731161">
                <a:moveTo>
                  <a:pt x="0" y="0"/>
                </a:moveTo>
                <a:lnTo>
                  <a:pt x="2917127" y="0"/>
                </a:lnTo>
                <a:lnTo>
                  <a:pt x="2917127" y="2731161"/>
                </a:lnTo>
                <a:lnTo>
                  <a:pt x="0" y="2731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273432" y="-336880"/>
            <a:ext cx="2917127" cy="2731161"/>
          </a:xfrm>
          <a:custGeom>
            <a:avLst/>
            <a:gdLst/>
            <a:ahLst/>
            <a:cxnLst/>
            <a:rect l="l" t="t" r="r" b="b"/>
            <a:pathLst>
              <a:path w="2917127" h="2731161">
                <a:moveTo>
                  <a:pt x="0" y="0"/>
                </a:moveTo>
                <a:lnTo>
                  <a:pt x="2917127" y="0"/>
                </a:lnTo>
                <a:lnTo>
                  <a:pt x="2917127" y="2731160"/>
                </a:lnTo>
                <a:lnTo>
                  <a:pt x="0" y="27311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589500">
            <a:off x="9384878" y="-1105547"/>
            <a:ext cx="2917127" cy="2731161"/>
          </a:xfrm>
          <a:custGeom>
            <a:avLst/>
            <a:gdLst/>
            <a:ahLst/>
            <a:cxnLst/>
            <a:rect l="l" t="t" r="r" b="b"/>
            <a:pathLst>
              <a:path w="2917127" h="2731161">
                <a:moveTo>
                  <a:pt x="0" y="0"/>
                </a:moveTo>
                <a:lnTo>
                  <a:pt x="2917128" y="0"/>
                </a:lnTo>
                <a:lnTo>
                  <a:pt x="2917128" y="2731161"/>
                </a:lnTo>
                <a:lnTo>
                  <a:pt x="0" y="2731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3621087">
            <a:off x="12739982" y="-1025958"/>
            <a:ext cx="2917127" cy="2731161"/>
          </a:xfrm>
          <a:custGeom>
            <a:avLst/>
            <a:gdLst/>
            <a:ahLst/>
            <a:cxnLst/>
            <a:rect l="l" t="t" r="r" b="b"/>
            <a:pathLst>
              <a:path w="2917127" h="2731161">
                <a:moveTo>
                  <a:pt x="0" y="0"/>
                </a:moveTo>
                <a:lnTo>
                  <a:pt x="2917127" y="0"/>
                </a:lnTo>
                <a:lnTo>
                  <a:pt x="2917127" y="2731161"/>
                </a:lnTo>
                <a:lnTo>
                  <a:pt x="0" y="2731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209634">
            <a:off x="16427840" y="-1025958"/>
            <a:ext cx="2917127" cy="2731161"/>
          </a:xfrm>
          <a:custGeom>
            <a:avLst/>
            <a:gdLst/>
            <a:ahLst/>
            <a:cxnLst/>
            <a:rect l="l" t="t" r="r" b="b"/>
            <a:pathLst>
              <a:path w="2917127" h="2731161">
                <a:moveTo>
                  <a:pt x="0" y="0"/>
                </a:moveTo>
                <a:lnTo>
                  <a:pt x="2917127" y="0"/>
                </a:lnTo>
                <a:lnTo>
                  <a:pt x="2917127" y="2731161"/>
                </a:lnTo>
                <a:lnTo>
                  <a:pt x="0" y="2731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625066" y="1881639"/>
            <a:ext cx="15037868" cy="4195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71"/>
              </a:lnSpc>
            </a:pPr>
            <a:r>
              <a:rPr lang="en-US" sz="8800" dirty="0">
                <a:solidFill>
                  <a:srgbClr val="3D3D3C"/>
                </a:solidFill>
                <a:latin typeface="Bobby Jones"/>
                <a:ea typeface="Bobby Jones"/>
                <a:cs typeface="Bobby Jones"/>
                <a:sym typeface="Bobby Jones"/>
              </a:rPr>
              <a:t>Have fun with English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731138" y="4595217"/>
            <a:ext cx="9036886" cy="1609936"/>
            <a:chOff x="0" y="0"/>
            <a:chExt cx="2380085" cy="4240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31138" y="8302672"/>
            <a:ext cx="9036886" cy="1608459"/>
            <a:chOff x="0" y="0"/>
            <a:chExt cx="2380085" cy="42362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731138" y="2742515"/>
            <a:ext cx="9036886" cy="7141919"/>
            <a:chOff x="0" y="0"/>
            <a:chExt cx="2380085" cy="4237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19976" y="2742515"/>
            <a:ext cx="7804232" cy="7234881"/>
            <a:chOff x="0" y="0"/>
            <a:chExt cx="2055436" cy="190548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What is this picture?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10ADDF-5EEA-FCD3-C523-BE2342511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09901"/>
            <a:ext cx="7010400" cy="6629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1E7F3B9-2B8E-349C-693D-22D74450B634}"/>
              </a:ext>
            </a:extLst>
          </p:cNvPr>
          <p:cNvSpPr txBox="1"/>
          <p:nvPr/>
        </p:nvSpPr>
        <p:spPr>
          <a:xfrm>
            <a:off x="10363200" y="4662294"/>
            <a:ext cx="9144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0" dirty="0">
                <a:solidFill>
                  <a:schemeClr val="tx2"/>
                </a:solidFill>
                <a:latin typeface="Berlin Sans FB" panose="020E0602020502020306" pitchFamily="34" charset="0"/>
                <a:ea typeface="Bobby Jones Condensed"/>
                <a:cs typeface="Bobby Jones Condensed"/>
                <a:sym typeface="Bobby Jones Condensed"/>
              </a:rPr>
              <a:t>adventure</a:t>
            </a:r>
            <a:endParaRPr lang="en-US" sz="20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869C7E-20FF-910A-A0E5-12EE8D4B2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687ACE3-2A3A-0BF2-B483-935A9AC44752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75B5AE1-55E4-765E-D088-EB0061F79BC7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679266F-2FB1-7EFC-CF11-649F50B7E82A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56ACE71-0F84-56E1-55EE-3ADE78A8D404}"/>
              </a:ext>
            </a:extLst>
          </p:cNvPr>
          <p:cNvGrpSpPr/>
          <p:nvPr/>
        </p:nvGrpSpPr>
        <p:grpSpPr>
          <a:xfrm>
            <a:off x="8731138" y="4595217"/>
            <a:ext cx="9036886" cy="1609936"/>
            <a:chOff x="0" y="0"/>
            <a:chExt cx="2380085" cy="42401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3FC1F28-ED94-C29C-89F0-96E4B8B9A6B8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6835E11-DEBD-6605-C361-56A257F989A1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12FB172-EA6E-C388-26B6-6CEE220CFEB7}"/>
              </a:ext>
            </a:extLst>
          </p:cNvPr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D7D9464-9533-CB53-0394-FA0B7547CADD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BDED127-BB3D-4C04-609E-252294F8A03C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F88A8DB-C50C-7A9A-3B7E-0B507C927D80}"/>
              </a:ext>
            </a:extLst>
          </p:cNvPr>
          <p:cNvGrpSpPr/>
          <p:nvPr/>
        </p:nvGrpSpPr>
        <p:grpSpPr>
          <a:xfrm>
            <a:off x="8731138" y="8302672"/>
            <a:ext cx="9036886" cy="1608459"/>
            <a:chOff x="0" y="0"/>
            <a:chExt cx="2380085" cy="42362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01FC5D5-4AF1-9BCD-85C7-2153BD894FAB}"/>
                </a:ext>
              </a:extLst>
            </p:cNvPr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79880B04-91BD-53E5-DA05-1E197675312D}"/>
                </a:ext>
              </a:extLst>
            </p:cNvPr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4C3B2C17-CECC-A62C-CF4E-76799B7C4FA3}"/>
              </a:ext>
            </a:extLst>
          </p:cNvPr>
          <p:cNvGrpSpPr/>
          <p:nvPr/>
        </p:nvGrpSpPr>
        <p:grpSpPr>
          <a:xfrm>
            <a:off x="8731138" y="2742515"/>
            <a:ext cx="9036886" cy="7141919"/>
            <a:chOff x="0" y="0"/>
            <a:chExt cx="2380085" cy="423746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66F35D2-C978-2CB0-92CA-279C38C042CE}"/>
                </a:ext>
              </a:extLst>
            </p:cNvPr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8B65A9F5-9F9F-4B00-B02C-A42E85A94BCF}"/>
                </a:ext>
              </a:extLst>
            </p:cNvPr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559E4DE-4F43-68A6-C209-9132379C7836}"/>
              </a:ext>
            </a:extLst>
          </p:cNvPr>
          <p:cNvGrpSpPr/>
          <p:nvPr/>
        </p:nvGrpSpPr>
        <p:grpSpPr>
          <a:xfrm>
            <a:off x="519976" y="2742515"/>
            <a:ext cx="7804232" cy="7234881"/>
            <a:chOff x="0" y="0"/>
            <a:chExt cx="2055436" cy="190548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04EE269-B341-4B31-510F-F0AD7BAC364A}"/>
                </a:ext>
              </a:extLst>
            </p:cNvPr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F5170F4C-1007-0C7F-E54D-D536B2F91E1B}"/>
                </a:ext>
              </a:extLst>
            </p:cNvPr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C164FB7B-4B21-1BA4-A543-28681ECECA49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What is this picture?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A00EFE-137D-D67C-7DC2-FF23A3304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280014"/>
            <a:ext cx="5715000" cy="5715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9DDF0D9-57EE-DB40-C1B8-39595F9D6F9E}"/>
              </a:ext>
            </a:extLst>
          </p:cNvPr>
          <p:cNvSpPr txBox="1"/>
          <p:nvPr/>
        </p:nvSpPr>
        <p:spPr>
          <a:xfrm>
            <a:off x="11277600" y="4743814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tx2"/>
                </a:solidFill>
                <a:latin typeface="Berlin Sans FB" panose="020E0602020502020306" pitchFamily="34" charset="0"/>
                <a:ea typeface="Bobby Jones Condensed"/>
                <a:cs typeface="Bobby Jones Condensed"/>
                <a:sym typeface="Bobby Jones Condensed"/>
              </a:rPr>
              <a:t>stormy</a:t>
            </a:r>
            <a:endParaRPr lang="en-US" sz="8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55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AC320-0A54-18EA-CBA6-D4A5F03B3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8ECECAA-C844-41B1-C95D-C770A1726F7A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2900D6C-36F2-769C-7AD2-3ED5B23A6557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6F20E8F-A2CF-C9D9-1CF6-F14A455CB31A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BB53E40-516B-6716-7A5D-3AFB050FC4A9}"/>
              </a:ext>
            </a:extLst>
          </p:cNvPr>
          <p:cNvGrpSpPr/>
          <p:nvPr/>
        </p:nvGrpSpPr>
        <p:grpSpPr>
          <a:xfrm>
            <a:off x="8731138" y="4595217"/>
            <a:ext cx="9036886" cy="1609936"/>
            <a:chOff x="0" y="0"/>
            <a:chExt cx="2380085" cy="42401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218AD89-7B13-76D2-A7EC-000EA58C7589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047B64B-91ED-0580-2E6A-2911C530B5FC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94AED01-5E89-03E6-219E-09728C7242E4}"/>
              </a:ext>
            </a:extLst>
          </p:cNvPr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466F7B2-20CC-F0AF-3D3A-49D73075CF3B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43D094B-DF8B-F487-C76A-D65C2F23914F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1DE595E-4E6F-57F2-EFC8-453AEFC081F5}"/>
              </a:ext>
            </a:extLst>
          </p:cNvPr>
          <p:cNvGrpSpPr/>
          <p:nvPr/>
        </p:nvGrpSpPr>
        <p:grpSpPr>
          <a:xfrm>
            <a:off x="8731138" y="8302672"/>
            <a:ext cx="9036886" cy="1608459"/>
            <a:chOff x="0" y="0"/>
            <a:chExt cx="2380085" cy="42362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4E8F2E1-C214-99BD-8945-B67A052E3550}"/>
                </a:ext>
              </a:extLst>
            </p:cNvPr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7B845F5-A01B-91FF-0632-6C376029CBF0}"/>
                </a:ext>
              </a:extLst>
            </p:cNvPr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0173A301-50DA-E473-763C-D819BDFD619E}"/>
              </a:ext>
            </a:extLst>
          </p:cNvPr>
          <p:cNvGrpSpPr/>
          <p:nvPr/>
        </p:nvGrpSpPr>
        <p:grpSpPr>
          <a:xfrm>
            <a:off x="8731138" y="2742515"/>
            <a:ext cx="9036886" cy="7141919"/>
            <a:chOff x="0" y="0"/>
            <a:chExt cx="2380085" cy="423746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B4F1F8C-7023-A863-9FD0-C6AD8CC8878B}"/>
                </a:ext>
              </a:extLst>
            </p:cNvPr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C00A9530-91CF-1766-5E1B-E3F1B557283E}"/>
                </a:ext>
              </a:extLst>
            </p:cNvPr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70EECC0-D2C3-674E-04C5-F94AC998290E}"/>
              </a:ext>
            </a:extLst>
          </p:cNvPr>
          <p:cNvGrpSpPr/>
          <p:nvPr/>
        </p:nvGrpSpPr>
        <p:grpSpPr>
          <a:xfrm>
            <a:off x="526800" y="2742515"/>
            <a:ext cx="7804232" cy="7234881"/>
            <a:chOff x="0" y="0"/>
            <a:chExt cx="2055436" cy="190548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5D96D6A-97CB-0A44-634A-178B2B52A17C}"/>
                </a:ext>
              </a:extLst>
            </p:cNvPr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5BCFA6A3-95E6-B013-8B92-E2C74B1816B8}"/>
                </a:ext>
              </a:extLst>
            </p:cNvPr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6D677470-B85E-BA0F-B65E-E1BC73C5D82E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What is this picture?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B2B298-4747-47F6-7AC1-86C679D56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933700"/>
            <a:ext cx="5860424" cy="598002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E56EB69-CCDD-A9F5-03F5-AE903F640E71}"/>
              </a:ext>
            </a:extLst>
          </p:cNvPr>
          <p:cNvSpPr txBox="1"/>
          <p:nvPr/>
        </p:nvSpPr>
        <p:spPr>
          <a:xfrm>
            <a:off x="10871186" y="4623546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tx2"/>
                </a:solidFill>
                <a:latin typeface="Berlin Sans FB" panose="020E0602020502020306" pitchFamily="34" charset="0"/>
                <a:ea typeface="Bobby Jones Condensed"/>
                <a:cs typeface="Bobby Jones Condensed"/>
                <a:sym typeface="Bobby Jones Condensed"/>
              </a:rPr>
              <a:t>hiking</a:t>
            </a:r>
            <a:endParaRPr lang="en-US" sz="8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22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0C7DF5-1514-6403-9D75-ACC3DE86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2AA149D-D677-1D90-FADD-A07176849984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09F1F1-6A07-CA6E-02BA-DC02140F670B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2E232A5-745C-D94F-FE73-6CAB0F43372E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F00411C-7781-50F2-2CF7-C232ACCF07F4}"/>
              </a:ext>
            </a:extLst>
          </p:cNvPr>
          <p:cNvGrpSpPr/>
          <p:nvPr/>
        </p:nvGrpSpPr>
        <p:grpSpPr>
          <a:xfrm>
            <a:off x="8731138" y="4595217"/>
            <a:ext cx="9036886" cy="1609936"/>
            <a:chOff x="0" y="0"/>
            <a:chExt cx="2380085" cy="42401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825990F-D222-18E8-775C-15089B2826F7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82C383-C905-61F5-86EF-258E887F9FDD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8BCBE30-5C35-6DA8-7213-271F1A570BBC}"/>
              </a:ext>
            </a:extLst>
          </p:cNvPr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2AD1FFE-665A-B61E-EE86-A75F80D0CA47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78C33EB-4150-332A-8ECB-147F92092A44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BD8CC322-3050-B9F8-B4FF-010DBDE574A6}"/>
              </a:ext>
            </a:extLst>
          </p:cNvPr>
          <p:cNvGrpSpPr/>
          <p:nvPr/>
        </p:nvGrpSpPr>
        <p:grpSpPr>
          <a:xfrm>
            <a:off x="8731138" y="8302672"/>
            <a:ext cx="9036886" cy="1608459"/>
            <a:chOff x="0" y="0"/>
            <a:chExt cx="2380085" cy="42362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F5CFB07-5E3F-9335-A990-4ACA8922BA1C}"/>
                </a:ext>
              </a:extLst>
            </p:cNvPr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C8349BD-E9A3-5100-A24E-428F35F1B2C5}"/>
                </a:ext>
              </a:extLst>
            </p:cNvPr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6C146C4A-EF92-5A08-5E92-5630FD117481}"/>
              </a:ext>
            </a:extLst>
          </p:cNvPr>
          <p:cNvGrpSpPr/>
          <p:nvPr/>
        </p:nvGrpSpPr>
        <p:grpSpPr>
          <a:xfrm>
            <a:off x="8731138" y="2742515"/>
            <a:ext cx="9036886" cy="7141919"/>
            <a:chOff x="0" y="0"/>
            <a:chExt cx="2380085" cy="423746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46FD123-FC51-F86C-640D-8DF52A203F8E}"/>
                </a:ext>
              </a:extLst>
            </p:cNvPr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AA54A7C7-3F76-8ABE-D1DF-F4F63649C0D6}"/>
                </a:ext>
              </a:extLst>
            </p:cNvPr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8C55990-6582-AED7-9533-9479AD94D7CC}"/>
              </a:ext>
            </a:extLst>
          </p:cNvPr>
          <p:cNvGrpSpPr/>
          <p:nvPr/>
        </p:nvGrpSpPr>
        <p:grpSpPr>
          <a:xfrm>
            <a:off x="519976" y="2742515"/>
            <a:ext cx="7804232" cy="7234881"/>
            <a:chOff x="0" y="0"/>
            <a:chExt cx="2055436" cy="190548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53CE4F3-3745-16ED-4CEE-4CCF4503E403}"/>
                </a:ext>
              </a:extLst>
            </p:cNvPr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7E343412-8535-A334-148E-743B62FF7C63}"/>
                </a:ext>
              </a:extLst>
            </p:cNvPr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6CA5994A-5CD7-1421-FE92-2939E252A421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What is this picture?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012448-5DF7-7149-C0C1-479BE79CF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09434"/>
            <a:ext cx="6799007" cy="509323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3CE02C3-BB8F-492F-30D1-B7AD13242BEE}"/>
              </a:ext>
            </a:extLst>
          </p:cNvPr>
          <p:cNvSpPr txBox="1"/>
          <p:nvPr/>
        </p:nvSpPr>
        <p:spPr>
          <a:xfrm>
            <a:off x="11430000" y="4635493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tx2"/>
                </a:solidFill>
                <a:latin typeface="Berlin Sans FB" panose="020E0602020502020306" pitchFamily="34" charset="0"/>
                <a:ea typeface="Bobby Jones Condensed"/>
                <a:cs typeface="Bobby Jones Condensed"/>
                <a:sym typeface="Bobby Jones Condensed"/>
              </a:rPr>
              <a:t>island</a:t>
            </a:r>
            <a:endParaRPr lang="en-US" sz="8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07488-41B4-9279-A515-4DD9BBED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8E07378-3E47-19D9-918A-9B7CF1904FB6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F35CBE5-C009-D738-4260-061A9CAFDFEF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A2A79E5-83B4-7F4C-E7DB-E4635BCA4F49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4750E59-C211-BF74-DB11-02853DDC1000}"/>
              </a:ext>
            </a:extLst>
          </p:cNvPr>
          <p:cNvGrpSpPr/>
          <p:nvPr/>
        </p:nvGrpSpPr>
        <p:grpSpPr>
          <a:xfrm>
            <a:off x="8731138" y="4595217"/>
            <a:ext cx="9036886" cy="1609936"/>
            <a:chOff x="0" y="0"/>
            <a:chExt cx="2380085" cy="42401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57D368-C3BD-0168-FFE2-5D7FB5B2799C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1A7A8DE-AAB6-ABE3-A641-8262A1091E96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4D04EDF-15F0-0AFD-A6BC-CB1BF1C13586}"/>
              </a:ext>
            </a:extLst>
          </p:cNvPr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8CDF2CD-2D4D-8136-6E53-59F918D53B03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C8668A2-25D2-603C-594A-5E91984397E4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2500ADD-214C-F374-0923-4E4B95B79945}"/>
              </a:ext>
            </a:extLst>
          </p:cNvPr>
          <p:cNvGrpSpPr/>
          <p:nvPr/>
        </p:nvGrpSpPr>
        <p:grpSpPr>
          <a:xfrm>
            <a:off x="8731138" y="8302672"/>
            <a:ext cx="9036886" cy="1608459"/>
            <a:chOff x="0" y="0"/>
            <a:chExt cx="2380085" cy="42362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9E11277-9373-0674-C65C-6081BC1A798C}"/>
                </a:ext>
              </a:extLst>
            </p:cNvPr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BD79DED-A24C-5266-2DB1-145E83CEF9C4}"/>
                </a:ext>
              </a:extLst>
            </p:cNvPr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CCD835AA-66FE-3051-8497-982EFD974E52}"/>
              </a:ext>
            </a:extLst>
          </p:cNvPr>
          <p:cNvGrpSpPr/>
          <p:nvPr/>
        </p:nvGrpSpPr>
        <p:grpSpPr>
          <a:xfrm>
            <a:off x="8731138" y="2742515"/>
            <a:ext cx="9036886" cy="7141919"/>
            <a:chOff x="0" y="0"/>
            <a:chExt cx="2380085" cy="423746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C65EEE5-C29A-0B6A-BDEC-125637BC53ED}"/>
                </a:ext>
              </a:extLst>
            </p:cNvPr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923ADC13-34EC-0A6C-F8FD-A3C85BAAA6A2}"/>
                </a:ext>
              </a:extLst>
            </p:cNvPr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9EE9C08-2820-A182-E491-C1028AD7485C}"/>
              </a:ext>
            </a:extLst>
          </p:cNvPr>
          <p:cNvGrpSpPr/>
          <p:nvPr/>
        </p:nvGrpSpPr>
        <p:grpSpPr>
          <a:xfrm>
            <a:off x="519976" y="2742515"/>
            <a:ext cx="7804232" cy="7234881"/>
            <a:chOff x="0" y="0"/>
            <a:chExt cx="2055436" cy="190548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74C504E-C1E6-1EDD-D642-4E4319A34DBB}"/>
                </a:ext>
              </a:extLst>
            </p:cNvPr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D63A3278-2025-ACAA-2B33-6DD557F1B06D}"/>
                </a:ext>
              </a:extLst>
            </p:cNvPr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8EF50532-902D-D71C-3762-E506679AC6B4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What is this picture?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8CE2B91-6803-996C-EEE7-23CB1640E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8" y="2741533"/>
            <a:ext cx="6667500" cy="6667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AB3C0BD-5820-5AEF-F160-0E8762861B80}"/>
              </a:ext>
            </a:extLst>
          </p:cNvPr>
          <p:cNvSpPr txBox="1"/>
          <p:nvPr/>
        </p:nvSpPr>
        <p:spPr>
          <a:xfrm>
            <a:off x="9982200" y="4662294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tx2"/>
                </a:solidFill>
                <a:latin typeface="Berlin Sans FB" panose="020E0602020502020306" pitchFamily="34" charset="0"/>
                <a:ea typeface="Bobby Jones Condensed"/>
                <a:cs typeface="Bobby Jones Condensed"/>
                <a:sym typeface="Bobby Jones Condensed"/>
              </a:rPr>
              <a:t>inventor</a:t>
            </a:r>
            <a:endParaRPr lang="en-US" sz="800" dirty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97267F-722E-77A8-135C-CFE2B909A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0CCFE5D-23FC-E2A0-1E7A-2099D9BEEE66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86775E2-9142-88B7-876F-5F949375A609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FDABF8B-25A3-D41C-5564-688FCAC6895B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8EB4C63-B9E3-BB92-6496-FB277B25DDFA}"/>
              </a:ext>
            </a:extLst>
          </p:cNvPr>
          <p:cNvGrpSpPr/>
          <p:nvPr/>
        </p:nvGrpSpPr>
        <p:grpSpPr>
          <a:xfrm>
            <a:off x="8731138" y="8229603"/>
            <a:ext cx="9036886" cy="1609936"/>
            <a:chOff x="0" y="0"/>
            <a:chExt cx="2380085" cy="42401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BC15A12-977B-491D-F6B0-168887D002C3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6672793-4C6C-5396-4FED-B1AA13F6E23F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1EBA3C4-7A18-DC34-3E12-A90CEFA69E20}"/>
              </a:ext>
            </a:extLst>
          </p:cNvPr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28C724C-C338-457B-03E8-E1982FAE936A}"/>
                </a:ext>
              </a:extLst>
            </p:cNvPr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74963FF-036F-3F46-7ED3-6E7B7BB76C28}"/>
                </a:ext>
              </a:extLst>
            </p:cNvPr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F946BF2A-E7A0-CAE5-C95D-16876D0B7B33}"/>
              </a:ext>
            </a:extLst>
          </p:cNvPr>
          <p:cNvGrpSpPr/>
          <p:nvPr/>
        </p:nvGrpSpPr>
        <p:grpSpPr>
          <a:xfrm>
            <a:off x="8715216" y="4617696"/>
            <a:ext cx="9036886" cy="1608459"/>
            <a:chOff x="0" y="0"/>
            <a:chExt cx="2380085" cy="42362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63727E4-230E-B7FD-52F7-88B3D7322536}"/>
                </a:ext>
              </a:extLst>
            </p:cNvPr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0D7C2B6-89D0-786C-4838-2A6F3C330691}"/>
                </a:ext>
              </a:extLst>
            </p:cNvPr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16481AC4-D844-45E9-C0E5-EAEFADE3E1E4}"/>
              </a:ext>
            </a:extLst>
          </p:cNvPr>
          <p:cNvGrpSpPr/>
          <p:nvPr/>
        </p:nvGrpSpPr>
        <p:grpSpPr>
          <a:xfrm>
            <a:off x="8731138" y="2742515"/>
            <a:ext cx="9036886" cy="1608911"/>
            <a:chOff x="0" y="0"/>
            <a:chExt cx="2380085" cy="423746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2921298-4F31-13B5-14B9-1606972204F1}"/>
                </a:ext>
              </a:extLst>
            </p:cNvPr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222DCD6-1FFF-2538-71A9-EF55FA32B009}"/>
                </a:ext>
              </a:extLst>
            </p:cNvPr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500014CE-C50F-525A-F9AE-233EE13CD764}"/>
              </a:ext>
            </a:extLst>
          </p:cNvPr>
          <p:cNvGrpSpPr/>
          <p:nvPr/>
        </p:nvGrpSpPr>
        <p:grpSpPr>
          <a:xfrm>
            <a:off x="519976" y="2742515"/>
            <a:ext cx="7804232" cy="7234881"/>
            <a:chOff x="0" y="0"/>
            <a:chExt cx="2055436" cy="190548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340DB40-4541-B040-6336-543D3F283796}"/>
                </a:ext>
              </a:extLst>
            </p:cNvPr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FE510B2-0D2E-E1EA-C394-FEBE9D55EF9A}"/>
                </a:ext>
              </a:extLst>
            </p:cNvPr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Freeform 20">
            <a:extLst>
              <a:ext uri="{FF2B5EF4-FFF2-40B4-BE49-F238E27FC236}">
                <a16:creationId xmlns:a16="http://schemas.microsoft.com/office/drawing/2014/main" id="{42E765C2-D3B8-0FF2-DD4D-7BFF4DC7A723}"/>
              </a:ext>
            </a:extLst>
          </p:cNvPr>
          <p:cNvSpPr/>
          <p:nvPr/>
        </p:nvSpPr>
        <p:spPr>
          <a:xfrm>
            <a:off x="1081152" y="3016745"/>
            <a:ext cx="6681880" cy="6995333"/>
          </a:xfrm>
          <a:custGeom>
            <a:avLst/>
            <a:gdLst/>
            <a:ahLst/>
            <a:cxnLst/>
            <a:rect l="l" t="t" r="r" b="b"/>
            <a:pathLst>
              <a:path w="6681880" h="6995333">
                <a:moveTo>
                  <a:pt x="0" y="0"/>
                </a:moveTo>
                <a:lnTo>
                  <a:pt x="6681880" y="0"/>
                </a:lnTo>
                <a:lnTo>
                  <a:pt x="6681880" y="6995333"/>
                </a:lnTo>
                <a:lnTo>
                  <a:pt x="0" y="69953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1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478F94A9-504E-C52F-599E-A68A2DF6A3A5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How many members in wow team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57ECDC7-C414-6005-3EFC-D5D40ED62B13}"/>
              </a:ext>
            </a:extLst>
          </p:cNvPr>
          <p:cNvSpPr txBox="1"/>
          <p:nvPr/>
        </p:nvSpPr>
        <p:spPr>
          <a:xfrm>
            <a:off x="8731138" y="4727085"/>
            <a:ext cx="903688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B. 3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BDAC534-D9F8-C1D2-56DA-27914D868F11}"/>
              </a:ext>
            </a:extLst>
          </p:cNvPr>
          <p:cNvSpPr txBox="1"/>
          <p:nvPr/>
        </p:nvSpPr>
        <p:spPr>
          <a:xfrm>
            <a:off x="8731138" y="6605203"/>
            <a:ext cx="903688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C.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24D3E5-BC70-F90E-771C-3169B1A3EB28}"/>
              </a:ext>
            </a:extLst>
          </p:cNvPr>
          <p:cNvSpPr txBox="1"/>
          <p:nvPr/>
        </p:nvSpPr>
        <p:spPr>
          <a:xfrm>
            <a:off x="5715000" y="2968676"/>
            <a:ext cx="9144000" cy="1104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49804"/>
                </a:srgbClr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26" name="TextBox 23">
            <a:extLst>
              <a:ext uri="{FF2B5EF4-FFF2-40B4-BE49-F238E27FC236}">
                <a16:creationId xmlns:a16="http://schemas.microsoft.com/office/drawing/2014/main" id="{F6F59B89-D048-A996-9895-B26251B13BD8}"/>
              </a:ext>
            </a:extLst>
          </p:cNvPr>
          <p:cNvSpPr txBox="1"/>
          <p:nvPr/>
        </p:nvSpPr>
        <p:spPr>
          <a:xfrm>
            <a:off x="8610600" y="2707777"/>
            <a:ext cx="903688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A. 2</a:t>
            </a: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5EBDD409-7FE7-94C8-FA36-F30F26768748}"/>
              </a:ext>
            </a:extLst>
          </p:cNvPr>
          <p:cNvSpPr txBox="1"/>
          <p:nvPr/>
        </p:nvSpPr>
        <p:spPr>
          <a:xfrm>
            <a:off x="8610600" y="8360577"/>
            <a:ext cx="903688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B. 5</a:t>
            </a:r>
          </a:p>
        </p:txBody>
      </p:sp>
    </p:spTree>
    <p:extLst>
      <p:ext uri="{BB962C8B-B14F-4D97-AF65-F5344CB8AC3E}">
        <p14:creationId xmlns:p14="http://schemas.microsoft.com/office/powerpoint/2010/main" val="421795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731138" y="4595217"/>
            <a:ext cx="9036886" cy="1609936"/>
            <a:chOff x="0" y="0"/>
            <a:chExt cx="2380085" cy="4240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31138" y="6448945"/>
            <a:ext cx="9036886" cy="1609936"/>
            <a:chOff x="0" y="0"/>
            <a:chExt cx="2380085" cy="4240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80085" cy="424016"/>
            </a:xfrm>
            <a:custGeom>
              <a:avLst/>
              <a:gdLst/>
              <a:ahLst/>
              <a:cxnLst/>
              <a:rect l="l" t="t" r="r" b="b"/>
              <a:pathLst>
                <a:path w="2380085" h="424016">
                  <a:moveTo>
                    <a:pt x="0" y="0"/>
                  </a:moveTo>
                  <a:lnTo>
                    <a:pt x="2380085" y="0"/>
                  </a:lnTo>
                  <a:lnTo>
                    <a:pt x="2380085" y="424016"/>
                  </a:lnTo>
                  <a:lnTo>
                    <a:pt x="0" y="42401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380085" cy="46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31138" y="8302672"/>
            <a:ext cx="9036886" cy="1608459"/>
            <a:chOff x="0" y="0"/>
            <a:chExt cx="2380085" cy="42362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80085" cy="423627"/>
            </a:xfrm>
            <a:custGeom>
              <a:avLst/>
              <a:gdLst/>
              <a:ahLst/>
              <a:cxnLst/>
              <a:rect l="l" t="t" r="r" b="b"/>
              <a:pathLst>
                <a:path w="2380085" h="423627">
                  <a:moveTo>
                    <a:pt x="0" y="0"/>
                  </a:moveTo>
                  <a:lnTo>
                    <a:pt x="2380085" y="0"/>
                  </a:lnTo>
                  <a:lnTo>
                    <a:pt x="2380085" y="423627"/>
                  </a:lnTo>
                  <a:lnTo>
                    <a:pt x="0" y="423627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380085" cy="461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731138" y="2742515"/>
            <a:ext cx="9036886" cy="1608911"/>
            <a:chOff x="0" y="0"/>
            <a:chExt cx="2380085" cy="4237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80085" cy="423746"/>
            </a:xfrm>
            <a:custGeom>
              <a:avLst/>
              <a:gdLst/>
              <a:ahLst/>
              <a:cxnLst/>
              <a:rect l="l" t="t" r="r" b="b"/>
              <a:pathLst>
                <a:path w="2380085" h="423746">
                  <a:moveTo>
                    <a:pt x="0" y="0"/>
                  </a:moveTo>
                  <a:lnTo>
                    <a:pt x="2380085" y="0"/>
                  </a:lnTo>
                  <a:lnTo>
                    <a:pt x="2380085" y="423746"/>
                  </a:lnTo>
                  <a:lnTo>
                    <a:pt x="0" y="423746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380085" cy="461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19976" y="2742515"/>
            <a:ext cx="7804232" cy="7234881"/>
            <a:chOff x="0" y="0"/>
            <a:chExt cx="2055436" cy="190548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55436" cy="1905483"/>
            </a:xfrm>
            <a:custGeom>
              <a:avLst/>
              <a:gdLst/>
              <a:ahLst/>
              <a:cxnLst/>
              <a:rect l="l" t="t" r="r" b="b"/>
              <a:pathLst>
                <a:path w="2055436" h="1905483">
                  <a:moveTo>
                    <a:pt x="0" y="0"/>
                  </a:moveTo>
                  <a:lnTo>
                    <a:pt x="2055436" y="0"/>
                  </a:lnTo>
                  <a:lnTo>
                    <a:pt x="2055436" y="1905483"/>
                  </a:lnTo>
                  <a:lnTo>
                    <a:pt x="0" y="19054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055436" cy="194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081152" y="3016745"/>
            <a:ext cx="6681880" cy="6995333"/>
          </a:xfrm>
          <a:custGeom>
            <a:avLst/>
            <a:gdLst/>
            <a:ahLst/>
            <a:cxnLst/>
            <a:rect l="l" t="t" r="r" b="b"/>
            <a:pathLst>
              <a:path w="6681880" h="6995333">
                <a:moveTo>
                  <a:pt x="0" y="0"/>
                </a:moveTo>
                <a:lnTo>
                  <a:pt x="6681880" y="0"/>
                </a:lnTo>
                <a:lnTo>
                  <a:pt x="6681880" y="6995333"/>
                </a:lnTo>
                <a:lnTo>
                  <a:pt x="0" y="69953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1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2" name="TextBox 22"/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The magazine has interesting stories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31138" y="4727085"/>
            <a:ext cx="903688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latin typeface="KG Primary Penmanship"/>
                <a:ea typeface="KG Primary Penmanship"/>
                <a:cs typeface="KG Primary Penmanship"/>
                <a:sym typeface="KG Primary Penmanship"/>
              </a:rPr>
              <a:t>B. yes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31138" y="6605203"/>
            <a:ext cx="903688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latin typeface="KG Primary Penmanship"/>
                <a:ea typeface="KG Primary Penmanship"/>
                <a:cs typeface="KG Primary Penmanship"/>
                <a:sym typeface="KG Primary Penmanship"/>
              </a:rPr>
              <a:t>C. no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9976" y="2626774"/>
            <a:ext cx="17248048" cy="7168616"/>
            <a:chOff x="0" y="0"/>
            <a:chExt cx="4542696" cy="18880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id="{F23F1A2B-403A-8AB4-CDF3-75D6D0F31129}"/>
              </a:ext>
            </a:extLst>
          </p:cNvPr>
          <p:cNvSpPr txBox="1"/>
          <p:nvPr/>
        </p:nvSpPr>
        <p:spPr>
          <a:xfrm>
            <a:off x="519976" y="3086100"/>
            <a:ext cx="4292188" cy="246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1) New</a:t>
            </a:r>
          </a:p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Team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FB1E1E0-E075-A58D-7092-007C3167E7DF}"/>
              </a:ext>
            </a:extLst>
          </p:cNvPr>
          <p:cNvSpPr txBox="1"/>
          <p:nvPr/>
        </p:nvSpPr>
        <p:spPr>
          <a:xfrm>
            <a:off x="990600" y="6743700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chemeClr val="tx2">
                    <a:lumMod val="75000"/>
                  </a:schemeClr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2) everyone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3D81DD-024E-C80B-A18E-5D3626C7806A}"/>
              </a:ext>
            </a:extLst>
          </p:cNvPr>
          <p:cNvSpPr txBox="1"/>
          <p:nvPr/>
        </p:nvSpPr>
        <p:spPr>
          <a:xfrm>
            <a:off x="9677400" y="3058236"/>
            <a:ext cx="4292188" cy="246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chemeClr val="accent4">
                    <a:lumMod val="75000"/>
                  </a:schemeClr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3) Articles</a:t>
            </a:r>
          </a:p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chemeClr val="accent4">
                    <a:lumMod val="75000"/>
                  </a:schemeClr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   Find out 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020BC714-C027-1D2B-0470-C4A4A89DB7C0}"/>
              </a:ext>
            </a:extLst>
          </p:cNvPr>
          <p:cNvSpPr txBox="1"/>
          <p:nvPr/>
        </p:nvSpPr>
        <p:spPr>
          <a:xfrm>
            <a:off x="9906000" y="6215061"/>
            <a:ext cx="4292188" cy="246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chemeClr val="bg2">
                    <a:lumMod val="50000"/>
                  </a:schemeClr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4) Reading</a:t>
            </a:r>
          </a:p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chemeClr val="bg2">
                    <a:lumMod val="50000"/>
                  </a:schemeClr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Ideas 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51F44F54-C4C4-96F1-1745-53508E8790AD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Activity book p.8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ECB2FE-DD77-A588-9569-70B8075E2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0459DDF-6EAE-28C2-6512-2966E2194D53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227BDBB-10F2-CFBA-4FFF-3D0AC7AFB79F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34C9218-41DD-C841-D9DA-71A07FF9883C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CC1D166-13EC-EF52-3F4C-28C1EA658F72}"/>
              </a:ext>
            </a:extLst>
          </p:cNvPr>
          <p:cNvGrpSpPr/>
          <p:nvPr/>
        </p:nvGrpSpPr>
        <p:grpSpPr>
          <a:xfrm>
            <a:off x="496092" y="2715818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E5E3344-F005-02D4-5A2F-6AAAB25D48B6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DC19885-A6D5-854E-7856-9BBA2DD4118A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id="{56BA0100-4F96-3879-D7C5-5CFFB1D0962F}"/>
              </a:ext>
            </a:extLst>
          </p:cNvPr>
          <p:cNvSpPr txBox="1"/>
          <p:nvPr/>
        </p:nvSpPr>
        <p:spPr>
          <a:xfrm>
            <a:off x="381000" y="3158856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1) Razan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9C7A7AA-1EBA-B581-2E07-890CC5A0EBD7}"/>
              </a:ext>
            </a:extLst>
          </p:cNvPr>
          <p:cNvSpPr txBox="1"/>
          <p:nvPr/>
        </p:nvSpPr>
        <p:spPr>
          <a:xfrm>
            <a:off x="381000" y="4537565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2) Selina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9C07C1-26F5-F46A-94EA-90146D2F201E}"/>
              </a:ext>
            </a:extLst>
          </p:cNvPr>
          <p:cNvSpPr txBox="1"/>
          <p:nvPr/>
        </p:nvSpPr>
        <p:spPr>
          <a:xfrm>
            <a:off x="228600" y="5916274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3) </a:t>
            </a:r>
            <a:r>
              <a:rPr kumimoji="0" lang="en-US" sz="6999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luisa</a:t>
            </a: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95086AE6-C615-8F49-65DF-41CF74443F4E}"/>
              </a:ext>
            </a:extLst>
          </p:cNvPr>
          <p:cNvSpPr txBox="1"/>
          <p:nvPr/>
        </p:nvSpPr>
        <p:spPr>
          <a:xfrm>
            <a:off x="7772400" y="2919148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4) Amir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ACCC0D7C-F996-875A-D27B-D42A0ACEAA50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Activity book p.26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0ED0C090-DA5E-C16F-7CAA-B732BFF75134}"/>
              </a:ext>
            </a:extLst>
          </p:cNvPr>
          <p:cNvSpPr txBox="1"/>
          <p:nvPr/>
        </p:nvSpPr>
        <p:spPr>
          <a:xfrm>
            <a:off x="8001000" y="4131022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5) Jasika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70B85315-ED8A-0290-4EDA-469A62F9873F}"/>
              </a:ext>
            </a:extLst>
          </p:cNvPr>
          <p:cNvSpPr txBox="1"/>
          <p:nvPr/>
        </p:nvSpPr>
        <p:spPr>
          <a:xfrm>
            <a:off x="8368576" y="5621860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6) Abdulaziz</a:t>
            </a:r>
          </a:p>
        </p:txBody>
      </p:sp>
    </p:spTree>
    <p:extLst>
      <p:ext uri="{BB962C8B-B14F-4D97-AF65-F5344CB8AC3E}">
        <p14:creationId xmlns:p14="http://schemas.microsoft.com/office/powerpoint/2010/main" val="267531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7230" y="2742515"/>
            <a:ext cx="17248048" cy="7168616"/>
            <a:chOff x="0" y="0"/>
            <a:chExt cx="4542696" cy="18880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Objectives for today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200" y="3390900"/>
            <a:ext cx="7391400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q"/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Describe appearance.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FF6716D8-7481-E88A-63C6-8B1A94CC0012}"/>
              </a:ext>
            </a:extLst>
          </p:cNvPr>
          <p:cNvSpPr txBox="1"/>
          <p:nvPr/>
        </p:nvSpPr>
        <p:spPr>
          <a:xfrm>
            <a:off x="835925" y="4729803"/>
            <a:ext cx="9677400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q"/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Skim for general information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679C8D3D-3684-20CE-2511-822D39A4D66F}"/>
              </a:ext>
            </a:extLst>
          </p:cNvPr>
          <p:cNvSpPr txBox="1"/>
          <p:nvPr/>
        </p:nvSpPr>
        <p:spPr>
          <a:xfrm>
            <a:off x="990600" y="6086334"/>
            <a:ext cx="9677400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q"/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Scan for specific information.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8D0EC84-D47A-C7D1-1A6D-230B8C51506F}"/>
              </a:ext>
            </a:extLst>
          </p:cNvPr>
          <p:cNvSpPr txBox="1"/>
          <p:nvPr/>
        </p:nvSpPr>
        <p:spPr>
          <a:xfrm>
            <a:off x="-304800" y="7681184"/>
            <a:ext cx="9677400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q"/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Express your opinion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88C543-45FB-BFCE-2F29-3FE1F8B36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4D27F9-658D-4C3B-0813-96BD83D329A3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853A1E9-346F-18F3-82EF-E0D40EBE4CAB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F570107-B277-63CD-B38F-E6B2DC88C2B6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5F6EEE5-A2FA-EE32-65E5-39107F5EF11A}"/>
              </a:ext>
            </a:extLst>
          </p:cNvPr>
          <p:cNvGrpSpPr/>
          <p:nvPr/>
        </p:nvGrpSpPr>
        <p:grpSpPr>
          <a:xfrm>
            <a:off x="516564" y="2628900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1DC37D3-B024-5DD9-D36F-5C8B1B944F51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916FBFD-2980-2E67-33CB-314DDE10EBF0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id="{87216F03-98FA-A107-E6B5-8023330D64B3}"/>
              </a:ext>
            </a:extLst>
          </p:cNvPr>
          <p:cNvSpPr txBox="1"/>
          <p:nvPr/>
        </p:nvSpPr>
        <p:spPr>
          <a:xfrm>
            <a:off x="519976" y="3086100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D73BBE-961A-891C-A12A-0B8B3297A81F}"/>
              </a:ext>
            </a:extLst>
          </p:cNvPr>
          <p:cNvSpPr txBox="1"/>
          <p:nvPr/>
        </p:nvSpPr>
        <p:spPr>
          <a:xfrm>
            <a:off x="9677400" y="3058236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39CB77EE-2D07-8CCA-E3F8-CB4B0AC7CCAB}"/>
              </a:ext>
            </a:extLst>
          </p:cNvPr>
          <p:cNvSpPr txBox="1"/>
          <p:nvPr/>
        </p:nvSpPr>
        <p:spPr>
          <a:xfrm>
            <a:off x="9906000" y="6215061"/>
            <a:ext cx="4292188" cy="121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 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1E7CF4F7-5B69-9D6E-7E50-34D4F354FF9C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Lets revise our 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AF318B-0525-87E6-DC3A-8272D7DD8718}"/>
              </a:ext>
            </a:extLst>
          </p:cNvPr>
          <p:cNvSpPr txBox="1"/>
          <p:nvPr/>
        </p:nvSpPr>
        <p:spPr>
          <a:xfrm>
            <a:off x="6553200" y="641945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hlinkClick r:id="rId2"/>
              </a:rPr>
              <a:t>Team Together - Hangman</a:t>
            </a:r>
            <a:endParaRPr lang="en-US" sz="4800" dirty="0"/>
          </a:p>
        </p:txBody>
      </p:sp>
      <p:pic>
        <p:nvPicPr>
          <p:cNvPr id="1026" name="Picture 2" descr="English clipart vocabulary, English vocabulary Transparent FREE for ...">
            <a:extLst>
              <a:ext uri="{FF2B5EF4-FFF2-40B4-BE49-F238E27FC236}">
                <a16:creationId xmlns:a16="http://schemas.microsoft.com/office/drawing/2014/main" id="{579A236B-8519-72D4-B488-0E9F3E346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62" y="3093439"/>
            <a:ext cx="63627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34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B2D30-0A10-F3BD-2AEB-113065832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B3C41D-C039-4E12-11D1-F73CD368682C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7108E67-FC07-A123-8719-D3D9301C889C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D14E2F7-CF2E-9A16-F6E4-0E845F2F4E44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7AF0E51-6517-ED9B-6354-24F116414FE7}"/>
              </a:ext>
            </a:extLst>
          </p:cNvPr>
          <p:cNvGrpSpPr/>
          <p:nvPr/>
        </p:nvGrpSpPr>
        <p:grpSpPr>
          <a:xfrm>
            <a:off x="537036" y="2742515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1F88832-52B1-9617-117E-081670BA9BF2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F9C37E4-ADF4-5269-FC54-70B43FB9097B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113E9983-5D40-6E26-77AC-70CA711E1C90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1FDC00F-E748-96A6-C32B-D1698F731E62}"/>
              </a:ext>
            </a:extLst>
          </p:cNvPr>
          <p:cNvSpPr txBox="1"/>
          <p:nvPr/>
        </p:nvSpPr>
        <p:spPr>
          <a:xfrm>
            <a:off x="546561" y="2778413"/>
            <a:ext cx="9677400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q"/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Skim for general information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797CB159-F479-5896-91DD-8A8F3C5B661F}"/>
              </a:ext>
            </a:extLst>
          </p:cNvPr>
          <p:cNvSpPr txBox="1"/>
          <p:nvPr/>
        </p:nvSpPr>
        <p:spPr>
          <a:xfrm>
            <a:off x="1143000" y="4152900"/>
            <a:ext cx="9677400" cy="6238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ts val="9799"/>
              </a:lnSpc>
              <a:buFont typeface="Wingdings" panose="05000000000000000000" pitchFamily="2" charset="2"/>
              <a:buChar char="ü"/>
            </a:pPr>
            <a:r>
              <a:rPr lang="en-US" sz="6999" dirty="0">
                <a:solidFill>
                  <a:schemeClr val="tx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Matching</a:t>
            </a:r>
          </a:p>
          <a:p>
            <a:pPr algn="ctr">
              <a:lnSpc>
                <a:spcPts val="9799"/>
              </a:lnSpc>
            </a:pPr>
            <a:endParaRPr lang="en-US" sz="6999" dirty="0">
              <a:solidFill>
                <a:schemeClr val="tx2"/>
              </a:solidFill>
              <a:latin typeface="KG Primary Penmanship"/>
              <a:ea typeface="KG Primary Penmanship"/>
              <a:cs typeface="KG Primary Penmanship"/>
              <a:sym typeface="KG Primary Penmanship"/>
            </a:endParaRPr>
          </a:p>
          <a:p>
            <a:pPr marL="857250" indent="-857250">
              <a:lnSpc>
                <a:spcPts val="9799"/>
              </a:lnSpc>
              <a:buFont typeface="Wingdings" panose="05000000000000000000" pitchFamily="2" charset="2"/>
              <a:buChar char="ü"/>
            </a:pPr>
            <a:r>
              <a:rPr lang="en-US" sz="6999" dirty="0">
                <a:solidFill>
                  <a:schemeClr val="tx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Activity book p.9</a:t>
            </a:r>
          </a:p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ü"/>
            </a:pPr>
            <a:endParaRPr lang="en-US" sz="6999" dirty="0">
              <a:solidFill>
                <a:schemeClr val="tx2"/>
              </a:solidFill>
              <a:latin typeface="KG Primary Penmanship"/>
              <a:ea typeface="KG Primary Penmanship"/>
              <a:cs typeface="KG Primary Penmanship"/>
              <a:sym typeface="KG Primary Penmanship"/>
            </a:endParaRPr>
          </a:p>
          <a:p>
            <a:pPr algn="ctr">
              <a:lnSpc>
                <a:spcPts val="9799"/>
              </a:lnSpc>
            </a:pPr>
            <a:endParaRPr lang="en-US" sz="6999" dirty="0">
              <a:solidFill>
                <a:schemeClr val="tx2"/>
              </a:solidFill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E749EEDA-1608-D51F-3C8A-E8B1CA1946BC}"/>
              </a:ext>
            </a:extLst>
          </p:cNvPr>
          <p:cNvSpPr txBox="1"/>
          <p:nvPr/>
        </p:nvSpPr>
        <p:spPr>
          <a:xfrm>
            <a:off x="619127" y="5510399"/>
            <a:ext cx="9677400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ctr">
              <a:lnSpc>
                <a:spcPts val="9799"/>
              </a:lnSpc>
              <a:buFont typeface="Wingdings" panose="05000000000000000000" pitchFamily="2" charset="2"/>
              <a:buChar char="q"/>
            </a:pPr>
            <a:r>
              <a:rPr lang="en-US" sz="6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Scan for specific information.</a:t>
            </a:r>
          </a:p>
        </p:txBody>
      </p:sp>
    </p:spTree>
    <p:extLst>
      <p:ext uri="{BB962C8B-B14F-4D97-AF65-F5344CB8AC3E}">
        <p14:creationId xmlns:p14="http://schemas.microsoft.com/office/powerpoint/2010/main" val="4101313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46C1D-8674-2059-FD4B-4A6C04CB1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92B4D4-76A6-2454-F7D3-A5E4B301D185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942FA3A-B0A8-A10E-01A4-78060C267A1C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5A73CF0-CCC6-CCE3-F101-9507664A29E2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E886271-9C48-4907-1BA5-44057CA20582}"/>
              </a:ext>
            </a:extLst>
          </p:cNvPr>
          <p:cNvGrpSpPr/>
          <p:nvPr/>
        </p:nvGrpSpPr>
        <p:grpSpPr>
          <a:xfrm>
            <a:off x="537036" y="2742515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4EA9F21-65B6-EE41-C0CB-71F496995D45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98F820D-CF2B-AE67-0E72-B3A087033527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888FCE7D-1765-364B-16CF-ECC177E165E6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053D10F1-F3DD-0C92-631E-2B11DB026F00}"/>
              </a:ext>
            </a:extLst>
          </p:cNvPr>
          <p:cNvSpPr txBox="1"/>
          <p:nvPr/>
        </p:nvSpPr>
        <p:spPr>
          <a:xfrm>
            <a:off x="1143000" y="4152900"/>
            <a:ext cx="9677400" cy="4982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  <a:p>
            <a:pPr marL="857250" marR="0" lvl="0" indent="-85725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BEE9C58D-C033-4B8F-03F7-9AE3E7967F6E}"/>
              </a:ext>
            </a:extLst>
          </p:cNvPr>
          <p:cNvSpPr txBox="1"/>
          <p:nvPr/>
        </p:nvSpPr>
        <p:spPr>
          <a:xfrm>
            <a:off x="783823" y="2597854"/>
            <a:ext cx="16754473" cy="7495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2) She loves reading and her favorite subject is English.</a:t>
            </a:r>
          </a:p>
          <a:p>
            <a:pPr marR="0" lvl="0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3) It is fun to be part of a team.</a:t>
            </a:r>
          </a:p>
          <a:p>
            <a:pPr marR="0" lvl="0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4) He goes skiing</a:t>
            </a:r>
          </a:p>
          <a:p>
            <a:pPr marR="0" lvl="0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solidFill>
                  <a:srgbClr val="C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5) He lives in Muscat and he misses going to sea.</a:t>
            </a:r>
          </a:p>
          <a:p>
            <a:pPr marR="0" lvl="0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6) All the stude</a:t>
            </a:r>
            <a:r>
              <a:rPr lang="en-US" sz="4800" dirty="0" err="1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nts</a:t>
            </a:r>
            <a:r>
              <a:rPr lang="en-US" sz="4800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are very kind.</a:t>
            </a:r>
          </a:p>
          <a:p>
            <a:pPr marR="0" lvl="0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7)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Sh</a:t>
            </a:r>
            <a:r>
              <a:rPr lang="en-US" sz="4800" dirty="0">
                <a:solidFill>
                  <a:srgbClr val="C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 designs and makes her own clothes.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</p:spTree>
    <p:extLst>
      <p:ext uri="{BB962C8B-B14F-4D97-AF65-F5344CB8AC3E}">
        <p14:creationId xmlns:p14="http://schemas.microsoft.com/office/powerpoint/2010/main" val="128578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9976" y="2742515"/>
            <a:ext cx="17248048" cy="7168616"/>
            <a:chOff x="0" y="0"/>
            <a:chExt cx="4542696" cy="18880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Find out the word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7969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64055" y="5149755"/>
            <a:ext cx="5347992" cy="1842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19900" dirty="0">
                <a:solidFill>
                  <a:schemeClr val="tx2">
                    <a:lumMod val="60000"/>
                    <a:lumOff val="40000"/>
                  </a:schemeClr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curly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BDC92E-9C86-CEE1-7EA1-E4F449637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68" y="2959853"/>
            <a:ext cx="6573431" cy="6481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93461-5165-1FEE-0793-EEDF09EA0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2C72C43-EF47-F54C-73B8-DC0F1AF9B774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8B949D1-7C84-746C-FC8C-9D8AE5FAD1D4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79C538D-E61B-CCE5-BD20-9F6B4DC123A7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1DB18EC-BB22-5586-85FC-F5380A6FB51F}"/>
              </a:ext>
            </a:extLst>
          </p:cNvPr>
          <p:cNvGrpSpPr/>
          <p:nvPr/>
        </p:nvGrpSpPr>
        <p:grpSpPr>
          <a:xfrm>
            <a:off x="493869" y="2715818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E77F3B0-C931-6B1C-F433-C0A099E87547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2806F00-20C6-3163-D8BD-60AA0490039A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2971C7A9-DE04-20E9-3AE1-66495766C5B6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Find out the word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0766D76-DF7F-AC54-A29A-850FAB9321E0}"/>
              </a:ext>
            </a:extLst>
          </p:cNvPr>
          <p:cNvSpPr txBox="1"/>
          <p:nvPr/>
        </p:nvSpPr>
        <p:spPr>
          <a:xfrm>
            <a:off x="817969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A.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685E59A-E91A-7AD1-B847-EF3C13CC5713}"/>
              </a:ext>
            </a:extLst>
          </p:cNvPr>
          <p:cNvSpPr txBox="1"/>
          <p:nvPr/>
        </p:nvSpPr>
        <p:spPr>
          <a:xfrm>
            <a:off x="9084911" y="4991100"/>
            <a:ext cx="7028545" cy="1519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Ice-skating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89F3292-19CA-CA84-38D7-28FBDF7C59EF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F665EA-C3B2-98D0-F5A8-452DCB4B2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66" y="2815652"/>
            <a:ext cx="6860034" cy="68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1BA05-EFC6-15CF-087A-6D6123A36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B052E20-3D57-8163-4340-91658CAE1FA3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38F6E70-466D-53DA-E546-E76B13006399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A667AEB-7789-54CB-C3D4-1F8E01B84B41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D1BDDE2-B091-6891-FA93-F76A09894987}"/>
              </a:ext>
            </a:extLst>
          </p:cNvPr>
          <p:cNvGrpSpPr/>
          <p:nvPr/>
        </p:nvGrpSpPr>
        <p:grpSpPr>
          <a:xfrm>
            <a:off x="493869" y="2715818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485C87F-5D7E-4850-3E85-970E6599194D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55657CE-E04A-07DE-9C02-4E1F231DFFD1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5D3F86E9-336E-62FF-F200-810B8584BA68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Find out the word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D3A8331-F534-49E5-219F-6D8CB517E98E}"/>
              </a:ext>
            </a:extLst>
          </p:cNvPr>
          <p:cNvSpPr txBox="1"/>
          <p:nvPr/>
        </p:nvSpPr>
        <p:spPr>
          <a:xfrm>
            <a:off x="817969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A.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8821066-E644-FB13-B54B-9CE9A2DCB716}"/>
              </a:ext>
            </a:extLst>
          </p:cNvPr>
          <p:cNvSpPr txBox="1"/>
          <p:nvPr/>
        </p:nvSpPr>
        <p:spPr>
          <a:xfrm>
            <a:off x="9084911" y="4991100"/>
            <a:ext cx="7028545" cy="1519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cycling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691E086-A59E-09E6-8272-E2DE96340F8D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B0A80-AEC3-3B49-00AB-EFE2AC823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500" y="3861103"/>
            <a:ext cx="5621500" cy="574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3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A26B5-118D-71A1-FBBA-09E4525DD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1E1C04-03A5-2047-0BEC-624DDF0BF5EF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F8D0901-960B-6168-C2FE-EFFB0CE1D081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394E786-4829-BE5C-E2CC-0645E40E6BF9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970F521-5071-347E-3B74-408BAA4C52AF}"/>
              </a:ext>
            </a:extLst>
          </p:cNvPr>
          <p:cNvGrpSpPr/>
          <p:nvPr/>
        </p:nvGrpSpPr>
        <p:grpSpPr>
          <a:xfrm>
            <a:off x="493869" y="2715818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37E85EB-5E2E-9846-18DE-7D3A73D382CB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B20A867-3FFE-1097-6273-86743E51509C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C298F9CA-8B7A-29FD-2AA9-85A3C93FDDA8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bby Jones Condensed"/>
                <a:ea typeface="Bobby Jones Condensed"/>
                <a:cs typeface="Bobby Jones Condensed"/>
                <a:sym typeface="Bobby Jones Condensed"/>
              </a:rPr>
              <a:t>Find out the word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C8173D3-3F0E-A419-C88B-BEC0054DF0DB}"/>
              </a:ext>
            </a:extLst>
          </p:cNvPr>
          <p:cNvSpPr txBox="1"/>
          <p:nvPr/>
        </p:nvSpPr>
        <p:spPr>
          <a:xfrm>
            <a:off x="817969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A.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F93EE95-A19D-F242-588D-4A05E3A92122}"/>
              </a:ext>
            </a:extLst>
          </p:cNvPr>
          <p:cNvSpPr txBox="1"/>
          <p:nvPr/>
        </p:nvSpPr>
        <p:spPr>
          <a:xfrm>
            <a:off x="9084911" y="4991100"/>
            <a:ext cx="7028545" cy="1519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athletics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1DA7928-82F4-8730-3C34-0D65C9B1B044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sp>
        <p:nvSpPr>
          <p:cNvPr id="8" name="AutoShape 2" descr="Sports Athletes, Athlete, Sports, Sport PNG Transparent Image and ...">
            <a:extLst>
              <a:ext uri="{FF2B5EF4-FFF2-40B4-BE49-F238E27FC236}">
                <a16:creationId xmlns:a16="http://schemas.microsoft.com/office/drawing/2014/main" id="{3877591A-8059-E178-A5C8-ED3FCAE271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949376-9160-B542-9973-B5A0CA8BF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2881408"/>
            <a:ext cx="6677339" cy="667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5D8168-0DAC-B433-7477-1582C982B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8579B68-2037-72AD-BC71-8AA7F1B1F9D3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8C9A8F-009C-2407-2515-A1EB92EA6898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570FE23-8B4C-6FFB-D0A5-3C778C26A3B9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1197CE9-3748-9799-3279-AA4DC9FD8591}"/>
              </a:ext>
            </a:extLst>
          </p:cNvPr>
          <p:cNvGrpSpPr/>
          <p:nvPr/>
        </p:nvGrpSpPr>
        <p:grpSpPr>
          <a:xfrm>
            <a:off x="519976" y="2742515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8FD5424-E908-358F-7E4D-C215CCA16552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09701A4-4B9C-87C6-D470-7FD4AF70E21E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D4C2F5A5-A582-2322-D97D-76AAEEDCEB17}"/>
              </a:ext>
            </a:extLst>
          </p:cNvPr>
          <p:cNvSpPr txBox="1"/>
          <p:nvPr/>
        </p:nvSpPr>
        <p:spPr>
          <a:xfrm>
            <a:off x="756055" y="4126923"/>
            <a:ext cx="18765431" cy="1284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2) Manar,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 because she loves design and she makes her own cloths.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68D4BD3-13BB-FE30-05C4-2A784BC6E554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sp>
        <p:nvSpPr>
          <p:cNvPr id="8" name="AutoShape 2" descr="Sports Athletes, Athlete, Sports, Sport PNG Transparent Image and ...">
            <a:extLst>
              <a:ext uri="{FF2B5EF4-FFF2-40B4-BE49-F238E27FC236}">
                <a16:creationId xmlns:a16="http://schemas.microsoft.com/office/drawing/2014/main" id="{9A5F011F-0826-142C-EC70-F26428744C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7F2945C1-3EE9-3CA3-6AB3-12FB40B33EBC}"/>
              </a:ext>
            </a:extLst>
          </p:cNvPr>
          <p:cNvSpPr txBox="1"/>
          <p:nvPr/>
        </p:nvSpPr>
        <p:spPr>
          <a:xfrm>
            <a:off x="789393" y="5703284"/>
            <a:ext cx="18765431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3) Ali, because he is interested in science,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 nature and the environment.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AD0B7B73-D45D-18F7-68FD-221BBE4CFC15}"/>
              </a:ext>
            </a:extLst>
          </p:cNvPr>
          <p:cNvSpPr txBox="1"/>
          <p:nvPr/>
        </p:nvSpPr>
        <p:spPr>
          <a:xfrm>
            <a:off x="789394" y="7277100"/>
            <a:ext cx="18765431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4) Ali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 and Manar, because Ali comes from Sur and Manar is from Muscat.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3E929391-84CC-D8B4-A2AE-4C4681158DD3}"/>
              </a:ext>
            </a:extLst>
          </p:cNvPr>
          <p:cNvSpPr txBox="1"/>
          <p:nvPr/>
        </p:nvSpPr>
        <p:spPr>
          <a:xfrm>
            <a:off x="914400" y="2735937"/>
            <a:ext cx="18765431" cy="1284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Activity book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 p. 9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KG Primary Penmanship"/>
              <a:ea typeface="KG Primary Penmanship"/>
              <a:cs typeface="KG Primary Penmanship"/>
              <a:sym typeface="KG Primary Penmanship"/>
            </a:endParaRPr>
          </a:p>
        </p:txBody>
      </p:sp>
    </p:spTree>
    <p:extLst>
      <p:ext uri="{BB962C8B-B14F-4D97-AF65-F5344CB8AC3E}">
        <p14:creationId xmlns:p14="http://schemas.microsoft.com/office/powerpoint/2010/main" val="377161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7036" y="2742515"/>
            <a:ext cx="17248048" cy="7168616"/>
            <a:chOff x="0" y="0"/>
            <a:chExt cx="4542696" cy="18880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580833" y="379682"/>
            <a:ext cx="17248048" cy="162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8000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Asking questions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861FAC-D15F-54B8-2906-B2FDBA30A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16" y="375868"/>
            <a:ext cx="7879084" cy="105033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62826" y="2739133"/>
            <a:ext cx="17248048" cy="7168616"/>
            <a:chOff x="0" y="0"/>
            <a:chExt cx="4542696" cy="18880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-457200" y="3924300"/>
            <a:ext cx="13250751" cy="106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7250" indent="-857250" algn="ctr">
              <a:lnSpc>
                <a:spcPts val="8431"/>
              </a:lnSpc>
              <a:buFont typeface="Wingdings" panose="05000000000000000000" pitchFamily="2" charset="2"/>
              <a:buChar char="v"/>
            </a:pPr>
            <a:r>
              <a:rPr lang="en-US" sz="67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C.B P.13</a:t>
            </a:r>
          </a:p>
        </p:txBody>
      </p:sp>
      <p:sp>
        <p:nvSpPr>
          <p:cNvPr id="9" name="Freeform 9"/>
          <p:cNvSpPr/>
          <p:nvPr/>
        </p:nvSpPr>
        <p:spPr>
          <a:xfrm rot="1328311">
            <a:off x="16155946" y="63005"/>
            <a:ext cx="1840746" cy="2859411"/>
          </a:xfrm>
          <a:custGeom>
            <a:avLst/>
            <a:gdLst/>
            <a:ahLst/>
            <a:cxnLst/>
            <a:rect l="l" t="t" r="r" b="b"/>
            <a:pathLst>
              <a:path w="1840746" h="2859411">
                <a:moveTo>
                  <a:pt x="0" y="0"/>
                </a:moveTo>
                <a:lnTo>
                  <a:pt x="1840746" y="0"/>
                </a:lnTo>
                <a:lnTo>
                  <a:pt x="1840746" y="2859411"/>
                </a:lnTo>
                <a:lnTo>
                  <a:pt x="0" y="2859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77126" y="3529216"/>
            <a:ext cx="3460730" cy="6382207"/>
          </a:xfrm>
          <a:custGeom>
            <a:avLst/>
            <a:gdLst/>
            <a:ahLst/>
            <a:cxnLst/>
            <a:rect l="l" t="t" r="r" b="b"/>
            <a:pathLst>
              <a:path w="3460730" h="6382207">
                <a:moveTo>
                  <a:pt x="0" y="0"/>
                </a:moveTo>
                <a:lnTo>
                  <a:pt x="3460730" y="0"/>
                </a:lnTo>
                <a:lnTo>
                  <a:pt x="3460730" y="6382207"/>
                </a:lnTo>
                <a:lnTo>
                  <a:pt x="0" y="63822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781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practicing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734A9380-7075-BFFC-218D-4D248E72D44D}"/>
              </a:ext>
            </a:extLst>
          </p:cNvPr>
          <p:cNvSpPr txBox="1"/>
          <p:nvPr/>
        </p:nvSpPr>
        <p:spPr>
          <a:xfrm>
            <a:off x="762000" y="5644229"/>
            <a:ext cx="13250751" cy="106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7250" indent="-857250" algn="ctr">
              <a:lnSpc>
                <a:spcPts val="8431"/>
              </a:lnSpc>
              <a:buFont typeface="Wingdings" panose="05000000000000000000" pitchFamily="2" charset="2"/>
              <a:buChar char="v"/>
            </a:pPr>
            <a:r>
              <a:rPr lang="en-US" sz="67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Activity book p.9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B0B6B-DAD5-D81E-F631-9E2F5950B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48167E6-8530-40C7-87F0-E49D98FA2271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61F1B9E-C9C5-2213-4D25-B33D5EFC558F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46185FD-0ECC-99FB-CAED-A12C612A9BE2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36BC7B8-05CB-B2F9-B28A-EA5BF245B74F}"/>
              </a:ext>
            </a:extLst>
          </p:cNvPr>
          <p:cNvGrpSpPr/>
          <p:nvPr/>
        </p:nvGrpSpPr>
        <p:grpSpPr>
          <a:xfrm>
            <a:off x="462826" y="2739133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3EB3FFC-35C7-5029-83C8-0CC5B3DDA363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83039E5-FEAB-3C9E-5BE8-58FC61354468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F565C1AF-D0C5-B317-AFB9-FEA84B1E6A15}"/>
              </a:ext>
            </a:extLst>
          </p:cNvPr>
          <p:cNvSpPr txBox="1"/>
          <p:nvPr/>
        </p:nvSpPr>
        <p:spPr>
          <a:xfrm>
            <a:off x="-457200" y="3924300"/>
            <a:ext cx="13250751" cy="106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7250" indent="-857250" algn="ctr">
              <a:lnSpc>
                <a:spcPts val="8431"/>
              </a:lnSpc>
              <a:buFont typeface="Wingdings" panose="05000000000000000000" pitchFamily="2" charset="2"/>
              <a:buChar char="v"/>
            </a:pPr>
            <a:r>
              <a:rPr lang="en-US" sz="67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C.B P.13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6B034A4-DF91-5859-2629-9DB2C6559A43}"/>
              </a:ext>
            </a:extLst>
          </p:cNvPr>
          <p:cNvSpPr/>
          <p:nvPr/>
        </p:nvSpPr>
        <p:spPr>
          <a:xfrm rot="1328311">
            <a:off x="16155946" y="63005"/>
            <a:ext cx="1840746" cy="2859411"/>
          </a:xfrm>
          <a:custGeom>
            <a:avLst/>
            <a:gdLst/>
            <a:ahLst/>
            <a:cxnLst/>
            <a:rect l="l" t="t" r="r" b="b"/>
            <a:pathLst>
              <a:path w="1840746" h="2859411">
                <a:moveTo>
                  <a:pt x="0" y="0"/>
                </a:moveTo>
                <a:lnTo>
                  <a:pt x="1840746" y="0"/>
                </a:lnTo>
                <a:lnTo>
                  <a:pt x="1840746" y="2859411"/>
                </a:lnTo>
                <a:lnTo>
                  <a:pt x="0" y="2859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B6F1115-17CB-3FC2-D96A-DB1230EE6CE5}"/>
              </a:ext>
            </a:extLst>
          </p:cNvPr>
          <p:cNvSpPr/>
          <p:nvPr/>
        </p:nvSpPr>
        <p:spPr>
          <a:xfrm>
            <a:off x="577126" y="3529216"/>
            <a:ext cx="3460730" cy="6382207"/>
          </a:xfrm>
          <a:custGeom>
            <a:avLst/>
            <a:gdLst/>
            <a:ahLst/>
            <a:cxnLst/>
            <a:rect l="l" t="t" r="r" b="b"/>
            <a:pathLst>
              <a:path w="3460730" h="6382207">
                <a:moveTo>
                  <a:pt x="0" y="0"/>
                </a:moveTo>
                <a:lnTo>
                  <a:pt x="3460730" y="0"/>
                </a:lnTo>
                <a:lnTo>
                  <a:pt x="3460730" y="6382207"/>
                </a:lnTo>
                <a:lnTo>
                  <a:pt x="0" y="63822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781"/>
            </a:stretch>
          </a:blipFill>
        </p:spPr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7B1CF69-E0C8-B6CE-0902-C674280410CB}"/>
              </a:ext>
            </a:extLst>
          </p:cNvPr>
          <p:cNvSpPr txBox="1"/>
          <p:nvPr/>
        </p:nvSpPr>
        <p:spPr>
          <a:xfrm>
            <a:off x="519976" y="402566"/>
            <a:ext cx="17248048" cy="1695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 dirty="0">
                <a:solidFill>
                  <a:srgbClr val="000000"/>
                </a:solidFill>
                <a:latin typeface="Bobby Jones Condensed"/>
                <a:ea typeface="Bobby Jones Condensed"/>
                <a:cs typeface="Bobby Jones Condensed"/>
                <a:sym typeface="Bobby Jones Condensed"/>
              </a:rPr>
              <a:t>practicing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606182FA-F57D-845F-A05B-9AA3F17F84D9}"/>
              </a:ext>
            </a:extLst>
          </p:cNvPr>
          <p:cNvSpPr txBox="1"/>
          <p:nvPr/>
        </p:nvSpPr>
        <p:spPr>
          <a:xfrm>
            <a:off x="2057400" y="5802673"/>
            <a:ext cx="13250751" cy="106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7250" indent="-857250" algn="ctr">
              <a:lnSpc>
                <a:spcPts val="8431"/>
              </a:lnSpc>
              <a:buFont typeface="Wingdings" panose="05000000000000000000" pitchFamily="2" charset="2"/>
              <a:buChar char="v"/>
            </a:pPr>
            <a:r>
              <a:rPr lang="en-US" sz="6799" dirty="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Ask your friend questions</a:t>
            </a:r>
          </a:p>
        </p:txBody>
      </p:sp>
    </p:spTree>
    <p:extLst>
      <p:ext uri="{BB962C8B-B14F-4D97-AF65-F5344CB8AC3E}">
        <p14:creationId xmlns:p14="http://schemas.microsoft.com/office/powerpoint/2010/main" val="3542929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C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457F7-B868-7CD0-7ABD-EFE37B391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D3A569D-7F37-3539-8C9E-42ACE5CC7088}"/>
              </a:ext>
            </a:extLst>
          </p:cNvPr>
          <p:cNvGrpSpPr/>
          <p:nvPr/>
        </p:nvGrpSpPr>
        <p:grpSpPr>
          <a:xfrm>
            <a:off x="519976" y="375869"/>
            <a:ext cx="17248048" cy="2094302"/>
            <a:chOff x="0" y="0"/>
            <a:chExt cx="4542696" cy="5515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E29FA7-0DC7-3087-A916-38AD66F7F37C}"/>
                </a:ext>
              </a:extLst>
            </p:cNvPr>
            <p:cNvSpPr/>
            <p:nvPr/>
          </p:nvSpPr>
          <p:spPr>
            <a:xfrm>
              <a:off x="0" y="0"/>
              <a:ext cx="4542696" cy="551586"/>
            </a:xfrm>
            <a:custGeom>
              <a:avLst/>
              <a:gdLst/>
              <a:ahLst/>
              <a:cxnLst/>
              <a:rect l="l" t="t" r="r" b="b"/>
              <a:pathLst>
                <a:path w="4542696" h="551586">
                  <a:moveTo>
                    <a:pt x="0" y="0"/>
                  </a:moveTo>
                  <a:lnTo>
                    <a:pt x="4542696" y="0"/>
                  </a:lnTo>
                  <a:lnTo>
                    <a:pt x="4542696" y="551586"/>
                  </a:lnTo>
                  <a:lnTo>
                    <a:pt x="0" y="5515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5E24E03-92AF-33B2-76A2-EFE6131A7DFB}"/>
                </a:ext>
              </a:extLst>
            </p:cNvPr>
            <p:cNvSpPr txBox="1"/>
            <p:nvPr/>
          </p:nvSpPr>
          <p:spPr>
            <a:xfrm>
              <a:off x="0" y="-38100"/>
              <a:ext cx="4542696" cy="58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65A21F5-BD6E-AD78-171B-017AE3751D71}"/>
              </a:ext>
            </a:extLst>
          </p:cNvPr>
          <p:cNvGrpSpPr/>
          <p:nvPr/>
        </p:nvGrpSpPr>
        <p:grpSpPr>
          <a:xfrm>
            <a:off x="537036" y="2742515"/>
            <a:ext cx="17248048" cy="7168616"/>
            <a:chOff x="0" y="0"/>
            <a:chExt cx="4542696" cy="188803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0FFCC3-97E0-4A81-9AB5-A8766EBF02EF}"/>
                </a:ext>
              </a:extLst>
            </p:cNvPr>
            <p:cNvSpPr/>
            <p:nvPr/>
          </p:nvSpPr>
          <p:spPr>
            <a:xfrm>
              <a:off x="0" y="0"/>
              <a:ext cx="4542696" cy="1888030"/>
            </a:xfrm>
            <a:custGeom>
              <a:avLst/>
              <a:gdLst/>
              <a:ahLst/>
              <a:cxnLst/>
              <a:rect l="l" t="t" r="r" b="b"/>
              <a:pathLst>
                <a:path w="4542696" h="1888030">
                  <a:moveTo>
                    <a:pt x="0" y="0"/>
                  </a:moveTo>
                  <a:lnTo>
                    <a:pt x="4542696" y="0"/>
                  </a:lnTo>
                  <a:lnTo>
                    <a:pt x="4542696" y="1888030"/>
                  </a:lnTo>
                  <a:lnTo>
                    <a:pt x="0" y="1888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5455105-3099-994D-31FC-584AFF64C4BF}"/>
                </a:ext>
              </a:extLst>
            </p:cNvPr>
            <p:cNvSpPr txBox="1"/>
            <p:nvPr/>
          </p:nvSpPr>
          <p:spPr>
            <a:xfrm>
              <a:off x="0" y="-38100"/>
              <a:ext cx="4542696" cy="1926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3F242E3C-B020-44BA-2FD7-6C35A33723C3}"/>
              </a:ext>
            </a:extLst>
          </p:cNvPr>
          <p:cNvSpPr txBox="1"/>
          <p:nvPr/>
        </p:nvSpPr>
        <p:spPr>
          <a:xfrm>
            <a:off x="12141218" y="8297732"/>
            <a:ext cx="1106210" cy="1377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G Primary Penmanship"/>
                <a:ea typeface="KG Primary Penmanship"/>
                <a:cs typeface="KG Primary Penmanship"/>
                <a:sym typeface="KG Primary Penmanship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4673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326</Words>
  <Application>Microsoft Office PowerPoint</Application>
  <PresentationFormat>Custom</PresentationFormat>
  <Paragraphs>87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Wingdings</vt:lpstr>
      <vt:lpstr>KG Primary Penmanship</vt:lpstr>
      <vt:lpstr>Calibri</vt:lpstr>
      <vt:lpstr>Berlin Sans FB</vt:lpstr>
      <vt:lpstr>Arial</vt:lpstr>
      <vt:lpstr>Bobby Jones</vt:lpstr>
      <vt:lpstr>Bobby Jones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quiz presentation in multicolor watercolor style</dc:title>
  <dc:creator>amal al ismaili</dc:creator>
  <cp:lastModifiedBy>amal al ismaili</cp:lastModifiedBy>
  <cp:revision>10</cp:revision>
  <dcterms:created xsi:type="dcterms:W3CDTF">2006-08-16T00:00:00Z</dcterms:created>
  <dcterms:modified xsi:type="dcterms:W3CDTF">2025-09-14T05:32:43Z</dcterms:modified>
  <dc:identifier>DAGx5HaAbkE</dc:identifier>
</cp:coreProperties>
</file>