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48" r:id="rId1"/>
  </p:sldMasterIdLst>
  <p:notesMasterIdLst>
    <p:notesMasterId r:id="rId10"/>
  </p:notesMasterIdLst>
  <p:sldIdLst>
    <p:sldId id="483" r:id="rId2"/>
    <p:sldId id="484" r:id="rId3"/>
    <p:sldId id="280" r:id="rId4"/>
    <p:sldId id="485" r:id="rId5"/>
    <p:sldId id="486" r:id="rId6"/>
    <p:sldId id="487" r:id="rId7"/>
    <p:sldId id="278" r:id="rId8"/>
    <p:sldId id="482" r:id="rId9"/>
  </p:sldIdLst>
  <p:sldSz cx="12192000" cy="6858000"/>
  <p:notesSz cx="6858000" cy="9144000"/>
  <p:embeddedFontLst>
    <p:embeddedFont>
      <p:font typeface="Arabic Typesetting" panose="03020402040406030203" pitchFamily="66" charset="-78"/>
      <p:regular r:id="rId11"/>
    </p:embeddedFont>
    <p:embeddedFont>
      <p:font typeface="El Messiri" panose="020B0604020202020204" charset="-78"/>
      <p:regular r:id="rId12"/>
      <p:bold r:id="rId13"/>
    </p:embeddedFont>
    <p:embeddedFont>
      <p:font typeface="Harmattan" panose="020B0604020202020204" charset="-78"/>
      <p:regular r:id="rId14"/>
      <p:bold r:id="rId15"/>
    </p:embeddedFont>
  </p:embeddedFontLst>
  <p:custShowLst>
    <p:custShow name="اجابة  خاطئة" id="0">
      <p:sldLst>
        <p:sld r:id="rId9"/>
      </p:sldLst>
    </p:custShow>
  </p:custShowLst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بدابة :" id="{37F7D7D0-D62B-490E-8A6F-655CFF175584}">
          <p14:sldIdLst>
            <p14:sldId id="483"/>
            <p14:sldId id="484"/>
            <p14:sldId id="280"/>
          </p14:sldIdLst>
        </p14:section>
        <p14:section name="لزيادة الاسئلة كرر الشرائح التالية:" id="{5E257FAA-E65D-4F9B-8001-75D523501378}">
          <p14:sldIdLst>
            <p14:sldId id="485"/>
            <p14:sldId id="486"/>
            <p14:sldId id="487"/>
          </p14:sldIdLst>
        </p14:section>
        <p14:section name="مقطع النهاية" id="{64A9EE2B-AEF4-4495-8E12-371755A5D112}">
          <p14:sldIdLst>
            <p14:sldId id="278"/>
          </p14:sldIdLst>
        </p14:section>
        <p14:section name="اجابة خاطئة" id="{D582ED57-5F51-48F4-956E-AF8594351522}">
          <p14:sldIdLst>
            <p14:sldId id="482"/>
          </p14:sldIdLst>
        </p14:section>
        <p14:section name="تعليمات الاستخدام" id="{054E9DF5-E175-4997-BA75-FFF10796D90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480" userDrawn="1">
          <p15:clr>
            <a:srgbClr val="A4A3A4"/>
          </p15:clr>
        </p15:guide>
        <p15:guide id="2" pos="3409" userDrawn="1">
          <p15:clr>
            <a:srgbClr val="A4A3A4"/>
          </p15:clr>
        </p15:guide>
        <p15:guide id="3" orient="horz" pos="2455" userDrawn="1">
          <p15:clr>
            <a:srgbClr val="A4A3A4"/>
          </p15:clr>
        </p15:guide>
        <p15:guide id="4" orient="horz" pos="3022" userDrawn="1">
          <p15:clr>
            <a:srgbClr val="A4A3A4"/>
          </p15:clr>
        </p15:guide>
        <p15:guide id="5" orient="horz" pos="2568" userDrawn="1">
          <p15:clr>
            <a:srgbClr val="A4A3A4"/>
          </p15:clr>
        </p15:guide>
        <p15:guide id="6" orient="horz" pos="1911" userDrawn="1">
          <p15:clr>
            <a:srgbClr val="A4A3A4"/>
          </p15:clr>
        </p15:guide>
        <p15:guide id="7" orient="horz" pos="2024" userDrawn="1">
          <p15:clr>
            <a:srgbClr val="A4A3A4"/>
          </p15:clr>
        </p15:guide>
        <p15:guide id="8" pos="154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ssan MH" initials="hM" lastIdx="1" clrIdx="0">
    <p:extLst>
      <p:ext uri="{19B8F6BF-5375-455C-9EA6-DF929625EA0E}">
        <p15:presenceInfo xmlns:p15="http://schemas.microsoft.com/office/powerpoint/2012/main" userId="84cd2103f36ef0d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6CAAF"/>
    <a:srgbClr val="7C1601"/>
    <a:srgbClr val="E7CCB7"/>
    <a:srgbClr val="D09D76"/>
    <a:srgbClr val="9F6236"/>
    <a:srgbClr val="FEFBD0"/>
    <a:srgbClr val="F65C75"/>
    <a:srgbClr val="D86A78"/>
    <a:srgbClr val="25293E"/>
    <a:srgbClr val="3D43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483" autoAdjust="0"/>
    <p:restoredTop sz="95056" autoAdjust="0"/>
  </p:normalViewPr>
  <p:slideViewPr>
    <p:cSldViewPr snapToGrid="0" showGuides="1">
      <p:cViewPr varScale="1">
        <p:scale>
          <a:sx n="74" d="100"/>
          <a:sy n="74" d="100"/>
        </p:scale>
        <p:origin x="356" y="72"/>
      </p:cViewPr>
      <p:guideLst>
        <p:guide orient="horz" pos="1480"/>
        <p:guide pos="3409"/>
        <p:guide orient="horz" pos="2455"/>
        <p:guide orient="horz" pos="3022"/>
        <p:guide orient="horz" pos="2568"/>
        <p:guide orient="horz" pos="1911"/>
        <p:guide orient="horz" pos="2024"/>
        <p:guide pos="15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 al ismaili" userId="fd6b3ad38061a71b" providerId="LiveId" clId="{5C4899CC-A91F-443D-A753-A091BDF1945F}"/>
    <pc:docChg chg="delSld modSld addSection delSection modSection">
      <pc:chgData name="amal al ismaili" userId="fd6b3ad38061a71b" providerId="LiveId" clId="{5C4899CC-A91F-443D-A753-A091BDF1945F}" dt="2026-02-01T07:43:24.067" v="6" actId="2696"/>
      <pc:docMkLst>
        <pc:docMk/>
      </pc:docMkLst>
      <pc:sldChg chg="del">
        <pc:chgData name="amal al ismaili" userId="fd6b3ad38061a71b" providerId="LiveId" clId="{5C4899CC-A91F-443D-A753-A091BDF1945F}" dt="2026-02-01T07:43:24.067" v="6" actId="2696"/>
        <pc:sldMkLst>
          <pc:docMk/>
          <pc:sldMk cId="4096775158" sldId="284"/>
        </pc:sldMkLst>
      </pc:sldChg>
      <pc:sldChg chg="del">
        <pc:chgData name="amal al ismaili" userId="fd6b3ad38061a71b" providerId="LiveId" clId="{5C4899CC-A91F-443D-A753-A091BDF1945F}" dt="2026-02-01T07:43:24.067" v="6" actId="2696"/>
        <pc:sldMkLst>
          <pc:docMk/>
          <pc:sldMk cId="1832840326" sldId="4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AA5D80-B819-4390-928E-B4D7E737AA68}" type="datetimeFigureOut">
              <a:rPr lang="ar-EG" smtClean="0"/>
              <a:t>14/08/1447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1BBE34E-00FD-4E00-AA7A-1706DD9907D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497378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3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05078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4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128131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5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731911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6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525027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7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1672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1859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1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E3263395-9781-4794-BD81-7A0DB6855226}"/>
              </a:ext>
            </a:extLst>
          </p:cNvPr>
          <p:cNvSpPr txBox="1"/>
          <p:nvPr userDrawn="1"/>
        </p:nvSpPr>
        <p:spPr>
          <a:xfrm>
            <a:off x="2141220" y="-416143"/>
            <a:ext cx="7909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l Messiri" pitchFamily="2" charset="-78"/>
                <a:cs typeface="El Messiri" pitchFamily="2" charset="-78"/>
              </a:rPr>
              <a:t>هذا القالب من تصميم موقع انجز (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l Messiri" pitchFamily="2" charset="-78"/>
                <a:cs typeface="El Messiri" pitchFamily="2" charset="-78"/>
              </a:rPr>
              <a:t>ingez-ppt.com</a:t>
            </a:r>
            <a:r>
              <a:rPr lang="ar-SA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l Messiri" pitchFamily="2" charset="-78"/>
                <a:cs typeface="El Messiri" pitchFamily="2" charset="-78"/>
              </a:rPr>
              <a:t> ) : موقع عربي متخصص بتصميم قوالب البوربوينت باللغة العربية</a:t>
            </a:r>
            <a:endParaRPr lang="ar-EG" sz="1200" dirty="0">
              <a:solidFill>
                <a:schemeClr val="tx1">
                  <a:lumMod val="75000"/>
                  <a:lumOff val="25000"/>
                </a:schemeClr>
              </a:solidFill>
              <a:latin typeface="El Messiri" pitchFamily="2" charset="-78"/>
              <a:cs typeface="El Messir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300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openxmlformats.org/officeDocument/2006/relationships/audio" Target="../media/audio1.wav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.png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7" Type="http://schemas.openxmlformats.org/officeDocument/2006/relationships/image" Target="../media/image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4.png"/><Relationship Id="rId3" Type="http://schemas.microsoft.com/office/2007/relationships/media" Target="../media/media4.mp3"/><Relationship Id="rId7" Type="http://schemas.openxmlformats.org/officeDocument/2006/relationships/image" Target="../media/image6.png"/><Relationship Id="rId12" Type="http://schemas.openxmlformats.org/officeDocument/2006/relationships/image" Target="../media/image8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1.xml"/><Relationship Id="rId11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.png"/><Relationship Id="rId4" Type="http://schemas.openxmlformats.org/officeDocument/2006/relationships/audio" Target="../media/media4.mp3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12" Type="http://schemas.openxmlformats.org/officeDocument/2006/relationships/image" Target="../media/image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audio" Target="../media/media3.mp3"/><Relationship Id="rId9" Type="http://schemas.openxmlformats.org/officeDocument/2006/relationships/audio" Target="../media/audio2.wav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12" Type="http://schemas.openxmlformats.org/officeDocument/2006/relationships/image" Target="../media/image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audio" Target="../media/media3.mp3"/><Relationship Id="rId9" Type="http://schemas.openxmlformats.org/officeDocument/2006/relationships/audio" Target="../media/audio2.wav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12" Type="http://schemas.openxmlformats.org/officeDocument/2006/relationships/image" Target="../media/image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audio" Target="../media/media3.mp3"/><Relationship Id="rId9" Type="http://schemas.openxmlformats.org/officeDocument/2006/relationships/audio" Target="../media/audio2.wav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openxmlformats.org/officeDocument/2006/relationships/image" Target="../media/image1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audio1.wav"/><Relationship Id="rId5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ro">
            <a:hlinkClick r:id="" action="ppaction://media"/>
            <a:extLst>
              <a:ext uri="{FF2B5EF4-FFF2-40B4-BE49-F238E27FC236}">
                <a16:creationId xmlns:a16="http://schemas.microsoft.com/office/drawing/2014/main" id="{8AB2AAAE-3E32-1F85-3955-562EAFFB132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54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75638E99-7C57-190E-0CD1-1097281AAA5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زر البدء">
            <a:hlinkClick r:id="" action="ppaction://hlinkshowjump?jump=nextslide">
              <a:snd r:embed="rId7" name="arrow.wav"/>
            </a:hlinkClick>
            <a:hlinkHover r:id="" action="ppaction://noaction" highlightClick="1">
              <a:snd r:embed="rId7" name="arrow.wav"/>
            </a:hlinkHover>
            <a:extLst>
              <a:ext uri="{FF2B5EF4-FFF2-40B4-BE49-F238E27FC236}">
                <a16:creationId xmlns:a16="http://schemas.microsoft.com/office/drawing/2014/main" id="{9ACA067C-C86D-1A8F-0636-8D42FD91F00A}"/>
              </a:ext>
            </a:extLst>
          </p:cNvPr>
          <p:cNvSpPr/>
          <p:nvPr/>
        </p:nvSpPr>
        <p:spPr>
          <a:xfrm>
            <a:off x="5232400" y="5933440"/>
            <a:ext cx="1727200" cy="568959"/>
          </a:xfrm>
          <a:prstGeom prst="roundRect">
            <a:avLst>
              <a:gd name="adj" fmla="val 0"/>
            </a:avLst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b="1">
                <a:solidFill>
                  <a:srgbClr val="7C160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start</a:t>
            </a:r>
            <a:endParaRPr lang="ar-EG" sz="1200" b="1" dirty="0">
              <a:solidFill>
                <a:srgbClr val="7C160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4" name="صورة 3">
            <a:hlinkClick r:id="" action="ppaction://hlinkshowjump?jump=endshow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FBBC66BD-6E4C-58F7-0999-5AF48525368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763" y="91440"/>
            <a:ext cx="337067" cy="355600"/>
          </a:xfrm>
          <a:prstGeom prst="rect">
            <a:avLst/>
          </a:prstGeom>
        </p:spPr>
      </p:pic>
      <p:pic>
        <p:nvPicPr>
          <p:cNvPr id="5" name="audio_hero_Alphabet-Soup_SIPML_K-0357">
            <a:hlinkClick r:id="" action="ppaction://media"/>
            <a:extLst>
              <a:ext uri="{FF2B5EF4-FFF2-40B4-BE49-F238E27FC236}">
                <a16:creationId xmlns:a16="http://schemas.microsoft.com/office/drawing/2014/main" id="{40F9358C-7FF9-C13A-6B5C-4AAAD5DF2E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89918" y="-1005524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1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13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4878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ro">
            <a:hlinkClick r:id="" action="ppaction://media"/>
            <a:extLst>
              <a:ext uri="{FF2B5EF4-FFF2-40B4-BE49-F238E27FC236}">
                <a16:creationId xmlns:a16="http://schemas.microsoft.com/office/drawing/2014/main" id="{946B2E37-51ED-0631-7EC6-A0E38E3901D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666" end="168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zapsplat_household_metal_old_teapot_set_down_on_kitchen_counter_002_107383">
            <a:hlinkClick r:id="" action="ppaction://media"/>
            <a:extLst>
              <a:ext uri="{FF2B5EF4-FFF2-40B4-BE49-F238E27FC236}">
                <a16:creationId xmlns:a16="http://schemas.microsoft.com/office/drawing/2014/main" id="{37ED74E8-694B-E6BA-BB50-F46FA299EB7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24156" y="-871853"/>
            <a:ext cx="487363" cy="487363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0BBC35F1-FC3A-D3DF-279D-CE12B5566263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98125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5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audio>
              <p:cMediaNode vol="47561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ro">
            <a:hlinkClick r:id="" action="ppaction://media"/>
            <a:extLst>
              <a:ext uri="{FF2B5EF4-FFF2-40B4-BE49-F238E27FC236}">
                <a16:creationId xmlns:a16="http://schemas.microsoft.com/office/drawing/2014/main" id="{7E0F696E-9939-4ECF-EA06-96CD2999417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52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B6C689C6-D770-275D-F049-23BD70C9272B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28" name="صورة 27">
            <a:hlinkClick r:id="" action="ppaction://hlinkshowjump?jump=endshow"/>
            <a:hlinkHover r:id="" action="ppaction://noaction" highlightClick="1">
              <a:snd r:embed="rId8" name="click.wav"/>
            </a:hlinkHover>
            <a:extLst>
              <a:ext uri="{FF2B5EF4-FFF2-40B4-BE49-F238E27FC236}">
                <a16:creationId xmlns:a16="http://schemas.microsoft.com/office/drawing/2014/main" id="{BE2A48FD-8348-4D32-BB6D-0C14AB20C61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8763" y="91440"/>
            <a:ext cx="337067" cy="355600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CA43281D-3BA1-4612-CD6B-33B82F38F5AE}"/>
              </a:ext>
            </a:extLst>
          </p:cNvPr>
          <p:cNvGrpSpPr/>
          <p:nvPr/>
        </p:nvGrpSpPr>
        <p:grpSpPr>
          <a:xfrm>
            <a:off x="7139340" y="821944"/>
            <a:ext cx="4261654" cy="4970405"/>
            <a:chOff x="7139340" y="821944"/>
            <a:chExt cx="4261654" cy="4970405"/>
          </a:xfrm>
        </p:grpSpPr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BBE114E1-0EF6-700D-D713-BCB957E7F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39340" y="821944"/>
              <a:ext cx="4261654" cy="4970405"/>
            </a:xfrm>
            <a:prstGeom prst="rect">
              <a:avLst/>
            </a:prstGeom>
          </p:spPr>
        </p:pic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37F4DFBB-C469-48F8-A0B4-0E627C132E44}"/>
                </a:ext>
              </a:extLst>
            </p:cNvPr>
            <p:cNvSpPr txBox="1"/>
            <p:nvPr/>
          </p:nvSpPr>
          <p:spPr>
            <a:xfrm>
              <a:off x="7850864" y="2263417"/>
              <a:ext cx="2838606" cy="17081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rgbClr val="E7CCB7"/>
                  </a:solidFill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Hi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rgbClr val="E7CCB7"/>
                  </a:solidFill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Welcome to our restaurant</a:t>
              </a:r>
              <a:r>
                <a:rPr lang="ar-SA" sz="2400" b="1" dirty="0">
                  <a:solidFill>
                    <a:srgbClr val="E7CCB7"/>
                  </a:solidFill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  </a:t>
              </a:r>
              <a:endParaRPr lang="ar-EG" sz="2400" b="1" dirty="0">
                <a:solidFill>
                  <a:srgbClr val="E7CCB7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endParaRPr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A43607A4-189A-F9EB-B56D-7E61BEA8F13E}"/>
                </a:ext>
              </a:extLst>
            </p:cNvPr>
            <p:cNvSpPr txBox="1"/>
            <p:nvPr/>
          </p:nvSpPr>
          <p:spPr>
            <a:xfrm>
              <a:off x="8157474" y="1177353"/>
              <a:ext cx="2220687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ar-SA" sz="2000" b="1" dirty="0">
                  <a:gradFill>
                    <a:gsLst>
                      <a:gs pos="0">
                        <a:schemeClr val="accent2"/>
                      </a:gs>
                      <a:gs pos="100000">
                        <a:schemeClr val="accent4"/>
                      </a:gs>
                    </a:gsLst>
                    <a:lin ang="5400000" scaled="1"/>
                  </a:gradFill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مطعم الحروف</a:t>
              </a:r>
              <a:endParaRPr lang="ar-EG" sz="1600" b="1" dirty="0">
                <a:gradFill>
                  <a:gsLst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5400000" scaled="1"/>
                </a:gra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endParaRPr>
            </a:p>
          </p:txBody>
        </p:sp>
      </p:grpSp>
      <p:sp>
        <p:nvSpPr>
          <p:cNvPr id="74" name="مستطيل: زوايا مستديرة 73">
            <a:hlinkClick r:id="" action="ppaction://hlinkshowjump?jump=nextslide">
              <a:snd r:embed="rId11" name="arrow.wav"/>
            </a:hlinkClick>
            <a:hlinkHover r:id="" action="ppaction://noaction" highlightClick="1">
              <a:snd r:embed="rId8" name="click.wav"/>
            </a:hlinkHover>
            <a:extLst>
              <a:ext uri="{FF2B5EF4-FFF2-40B4-BE49-F238E27FC236}">
                <a16:creationId xmlns:a16="http://schemas.microsoft.com/office/drawing/2014/main" id="{E8193938-1D27-4B51-B187-44E89FDEDBBD}"/>
              </a:ext>
            </a:extLst>
          </p:cNvPr>
          <p:cNvSpPr/>
          <p:nvPr/>
        </p:nvSpPr>
        <p:spPr>
          <a:xfrm>
            <a:off x="8312831" y="4711307"/>
            <a:ext cx="1914673" cy="542179"/>
          </a:xfrm>
          <a:prstGeom prst="roundRect">
            <a:avLst>
              <a:gd name="adj" fmla="val 0"/>
            </a:avLst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start</a:t>
            </a:r>
            <a:endParaRPr lang="ar-EG" sz="2400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19" name="aaj_1120_Boiling01">
            <a:hlinkClick r:id="" action="ppaction://media"/>
            <a:extLst>
              <a:ext uri="{FF2B5EF4-FFF2-40B4-BE49-F238E27FC236}">
                <a16:creationId xmlns:a16="http://schemas.microsoft.com/office/drawing/2014/main" id="{BE6F60BE-8D07-50A0-52EC-B00AB107F0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92875" y="-871852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0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85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audio>
              <p:cMediaNode vol="14634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soup">
            <a:hlinkClick r:id="" action="ppaction://media"/>
            <a:extLst>
              <a:ext uri="{FF2B5EF4-FFF2-40B4-BE49-F238E27FC236}">
                <a16:creationId xmlns:a16="http://schemas.microsoft.com/office/drawing/2014/main" id="{21ED7D27-0B39-DA85-04CA-6D3203795A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4471" r="7487" b="301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9AFEA30F-ECD8-B0BA-821F-D81324F2E17D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B3CD8F68-7896-5831-EAC3-C5CAA75A9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1529080" y="558799"/>
            <a:ext cx="9133840" cy="6117858"/>
          </a:xfrm>
          <a:prstGeom prst="rect">
            <a:avLst/>
          </a:prstGeom>
        </p:spPr>
      </p:pic>
      <p:sp>
        <p:nvSpPr>
          <p:cNvPr id="10" name="صحيحة">
            <a:hlinkClick r:id="" action="ppaction://hlinkshowjump?jump=nextslide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18B8ED1E-6472-9C3F-2171-2D0B9CA352DE}"/>
              </a:ext>
            </a:extLst>
          </p:cNvPr>
          <p:cNvSpPr/>
          <p:nvPr/>
        </p:nvSpPr>
        <p:spPr>
          <a:xfrm>
            <a:off x="2414017" y="3218504"/>
            <a:ext cx="3068320" cy="728613"/>
          </a:xfrm>
          <a:prstGeom prst="roundRect">
            <a:avLst>
              <a:gd name="adj" fmla="val 0"/>
            </a:avLst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b="1" dirty="0">
                <a:solidFill>
                  <a:srgbClr val="7C160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draught</a:t>
            </a:r>
            <a:endParaRPr lang="ar-EG" sz="2000" b="1" dirty="0">
              <a:solidFill>
                <a:srgbClr val="7C160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11" name="خاطئة">
            <a:hlinkClick r:id="" action="ppaction://customshow?id=0&amp;return=true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AC93B976-4193-185B-7EA3-5EF9E8AAF123}"/>
              </a:ext>
            </a:extLst>
          </p:cNvPr>
          <p:cNvSpPr/>
          <p:nvPr/>
        </p:nvSpPr>
        <p:spPr>
          <a:xfrm>
            <a:off x="2414017" y="4105013"/>
            <a:ext cx="3068320" cy="728613"/>
          </a:xfrm>
          <a:prstGeom prst="roundRect">
            <a:avLst>
              <a:gd name="adj" fmla="val 0"/>
            </a:avLst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b="1" dirty="0">
                <a:solidFill>
                  <a:srgbClr val="7C160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volcano</a:t>
            </a:r>
            <a:endParaRPr lang="ar-EG" sz="2000" b="1" dirty="0">
              <a:solidFill>
                <a:srgbClr val="7C160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31" name="صورة 30">
            <a:extLst>
              <a:ext uri="{FF2B5EF4-FFF2-40B4-BE49-F238E27FC236}">
                <a16:creationId xmlns:a16="http://schemas.microsoft.com/office/drawing/2014/main" id="{981E9EB7-D56A-D63B-5745-C908D441D1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V="1">
            <a:off x="5312663" y="84935"/>
            <a:ext cx="1566675" cy="1485814"/>
          </a:xfrm>
          <a:prstGeom prst="rect">
            <a:avLst/>
          </a:prstGeom>
        </p:spPr>
      </p:pic>
      <p:pic>
        <p:nvPicPr>
          <p:cNvPr id="33" name="صورة 32">
            <a:hlinkClick r:id="" action="ppaction://hlinkshowjump?jump=endshow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F6355505-5A27-FDAB-8BC8-9706137728F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8763" y="91440"/>
            <a:ext cx="337067" cy="355600"/>
          </a:xfrm>
          <a:prstGeom prst="rect">
            <a:avLst/>
          </a:prstGeom>
        </p:spPr>
      </p:pic>
      <p:pic>
        <p:nvPicPr>
          <p:cNvPr id="34" name="zapsplat_household_metal_old_teapot_set_down_on_kitchen_counter_002_107383">
            <a:hlinkClick r:id="" action="ppaction://media"/>
            <a:extLst>
              <a:ext uri="{FF2B5EF4-FFF2-40B4-BE49-F238E27FC236}">
                <a16:creationId xmlns:a16="http://schemas.microsoft.com/office/drawing/2014/main" id="{947B1836-2766-2560-DD47-C6F55B5051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08636" y="-780413"/>
            <a:ext cx="487363" cy="487363"/>
          </a:xfrm>
          <a:prstGeom prst="rect">
            <a:avLst/>
          </a:prstGeom>
        </p:spPr>
      </p:pic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C8D1A2C-1B39-09AE-48C6-5A737458127F}"/>
              </a:ext>
            </a:extLst>
          </p:cNvPr>
          <p:cNvSpPr txBox="1"/>
          <p:nvPr/>
        </p:nvSpPr>
        <p:spPr>
          <a:xfrm>
            <a:off x="5374132" y="2581914"/>
            <a:ext cx="1443737" cy="2708434"/>
          </a:xfrm>
          <a:prstGeom prst="rect">
            <a:avLst/>
          </a:prstGeom>
          <a:noFill/>
        </p:spPr>
        <p:txBody>
          <a:bodyPr wrap="square" rtlCol="1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7000" b="1" dirty="0">
                <a:ln/>
                <a:solidFill>
                  <a:srgbClr val="D6CAAF"/>
                </a:solidFill>
                <a:latin typeface="Arabic Typesetting" panose="03020402040406030203" pitchFamily="66" charset="-78"/>
                <a:ea typeface="Harmattan" panose="01000503000000020003" pitchFamily="2" charset="-78"/>
                <a:cs typeface="Arabic Typesetting" panose="03020402040406030203" pitchFamily="66" charset="-78"/>
              </a:rPr>
              <a:t>A</a:t>
            </a:r>
            <a:endParaRPr lang="ar-SA" sz="17000" b="1" dirty="0">
              <a:ln/>
              <a:solidFill>
                <a:srgbClr val="D6CAAF"/>
              </a:solidFill>
              <a:latin typeface="Arabic Typesetting" panose="03020402040406030203" pitchFamily="66" charset="-78"/>
              <a:ea typeface="Harmattan" panose="01000503000000020003" pitchFamily="2" charset="-78"/>
              <a:cs typeface="Arabic Typesetting" panose="03020402040406030203" pitchFamily="66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5C94E2-5332-CF5A-F49A-2DCE3B27C2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09665" y="1723845"/>
            <a:ext cx="3474421" cy="3179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334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5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0 -2.59259E-6 L 0 -0.437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8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439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</p:childTnLst>
        </p:cTn>
      </p:par>
    </p:tnLst>
    <p:bldLst>
      <p:bldP spid="10" grpId="0" animBg="1"/>
      <p:bldP spid="11" grpId="0" animBg="1"/>
      <p:bldP spid="37" grpId="0"/>
      <p:bldP spid="3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soup">
            <a:hlinkClick r:id="" action="ppaction://media"/>
            <a:extLst>
              <a:ext uri="{FF2B5EF4-FFF2-40B4-BE49-F238E27FC236}">
                <a16:creationId xmlns:a16="http://schemas.microsoft.com/office/drawing/2014/main" id="{21ED7D27-0B39-DA85-04CA-6D3203795A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4471" r="7487" b="301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CF5A25B1-8E3B-C5EA-A196-CD80D455E6F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B3CD8F68-7896-5831-EAC3-C5CAA75A9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1529080" y="558799"/>
            <a:ext cx="9133840" cy="6117858"/>
          </a:xfrm>
          <a:prstGeom prst="rect">
            <a:avLst/>
          </a:prstGeom>
        </p:spPr>
      </p:pic>
      <p:sp>
        <p:nvSpPr>
          <p:cNvPr id="10" name="صحيحة">
            <a:hlinkClick r:id="" action="ppaction://hlinkshowjump?jump=nextslide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18B8ED1E-6472-9C3F-2171-2D0B9CA352DE}"/>
              </a:ext>
            </a:extLst>
          </p:cNvPr>
          <p:cNvSpPr/>
          <p:nvPr/>
        </p:nvSpPr>
        <p:spPr>
          <a:xfrm>
            <a:off x="2414017" y="4090926"/>
            <a:ext cx="3068320" cy="728613"/>
          </a:xfrm>
          <a:prstGeom prst="roundRect">
            <a:avLst>
              <a:gd name="adj" fmla="val 0"/>
            </a:avLst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b="1" dirty="0">
                <a:solidFill>
                  <a:srgbClr val="7C160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Tsunami</a:t>
            </a:r>
            <a:endParaRPr lang="ar-EG" sz="2000" b="1" dirty="0">
              <a:solidFill>
                <a:srgbClr val="7C160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11" name="خاطئة">
            <a:hlinkClick r:id="" action="ppaction://customshow?id=0&amp;return=true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AC93B976-4193-185B-7EA3-5EF9E8AAF123}"/>
              </a:ext>
            </a:extLst>
          </p:cNvPr>
          <p:cNvSpPr/>
          <p:nvPr/>
        </p:nvSpPr>
        <p:spPr>
          <a:xfrm>
            <a:off x="2414017" y="3181536"/>
            <a:ext cx="3068320" cy="728613"/>
          </a:xfrm>
          <a:prstGeom prst="roundRect">
            <a:avLst>
              <a:gd name="adj" fmla="val 0"/>
            </a:avLst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b="1" dirty="0">
                <a:solidFill>
                  <a:srgbClr val="7C160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earthquake</a:t>
            </a:r>
            <a:endParaRPr lang="ar-EG" sz="2000" b="1" dirty="0">
              <a:solidFill>
                <a:srgbClr val="7C160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31" name="صورة 30">
            <a:extLst>
              <a:ext uri="{FF2B5EF4-FFF2-40B4-BE49-F238E27FC236}">
                <a16:creationId xmlns:a16="http://schemas.microsoft.com/office/drawing/2014/main" id="{981E9EB7-D56A-D63B-5745-C908D441D1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V="1">
            <a:off x="5312663" y="84935"/>
            <a:ext cx="1566675" cy="1485814"/>
          </a:xfrm>
          <a:prstGeom prst="rect">
            <a:avLst/>
          </a:prstGeom>
        </p:spPr>
      </p:pic>
      <p:pic>
        <p:nvPicPr>
          <p:cNvPr id="33" name="صورة 32">
            <a:hlinkClick r:id="" action="ppaction://hlinkshowjump?jump=endshow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F6355505-5A27-FDAB-8BC8-9706137728F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8763" y="91440"/>
            <a:ext cx="337067" cy="355600"/>
          </a:xfrm>
          <a:prstGeom prst="rect">
            <a:avLst/>
          </a:prstGeom>
        </p:spPr>
      </p:pic>
      <p:pic>
        <p:nvPicPr>
          <p:cNvPr id="34" name="zapsplat_household_metal_old_teapot_set_down_on_kitchen_counter_002_107383">
            <a:hlinkClick r:id="" action="ppaction://media"/>
            <a:extLst>
              <a:ext uri="{FF2B5EF4-FFF2-40B4-BE49-F238E27FC236}">
                <a16:creationId xmlns:a16="http://schemas.microsoft.com/office/drawing/2014/main" id="{947B1836-2766-2560-DD47-C6F55B5051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08636" y="-780413"/>
            <a:ext cx="487363" cy="487363"/>
          </a:xfrm>
          <a:prstGeom prst="rect">
            <a:avLst/>
          </a:prstGeom>
        </p:spPr>
      </p:pic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C8D1A2C-1B39-09AE-48C6-5A737458127F}"/>
              </a:ext>
            </a:extLst>
          </p:cNvPr>
          <p:cNvSpPr txBox="1"/>
          <p:nvPr/>
        </p:nvSpPr>
        <p:spPr>
          <a:xfrm>
            <a:off x="5374132" y="2581914"/>
            <a:ext cx="1443737" cy="2708434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SA" sz="17000" b="1" dirty="0">
                <a:ln/>
                <a:solidFill>
                  <a:srgbClr val="D6CAAF"/>
                </a:solidFill>
                <a:latin typeface="Arabic Typesetting" panose="03020402040406030203" pitchFamily="66" charset="-78"/>
                <a:ea typeface="Harmattan" panose="01000503000000020003" pitchFamily="2" charset="-78"/>
                <a:cs typeface="Arabic Typesetting" panose="03020402040406030203" pitchFamily="66" charset="-78"/>
              </a:rPr>
              <a:t>د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73F85E-5132-57C0-FFF5-B9A309684E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52317" y="1917903"/>
            <a:ext cx="3754845" cy="317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83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5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0 -2.59259E-6 L 0 -0.437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8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439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</p:childTnLst>
        </p:cTn>
      </p:par>
    </p:tnLst>
    <p:bldLst>
      <p:bldP spid="10" grpId="0" animBg="1"/>
      <p:bldP spid="11" grpId="0" animBg="1"/>
      <p:bldP spid="37" grpId="0"/>
      <p:bldP spid="3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soup">
            <a:hlinkClick r:id="" action="ppaction://media"/>
            <a:extLst>
              <a:ext uri="{FF2B5EF4-FFF2-40B4-BE49-F238E27FC236}">
                <a16:creationId xmlns:a16="http://schemas.microsoft.com/office/drawing/2014/main" id="{21ED7D27-0B39-DA85-04CA-6D3203795A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4471" r="7487" b="301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726805EB-832A-3E43-2382-11D1096EB187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B3CD8F68-7896-5831-EAC3-C5CAA75A9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1529080" y="558799"/>
            <a:ext cx="9133840" cy="6117858"/>
          </a:xfrm>
          <a:prstGeom prst="rect">
            <a:avLst/>
          </a:prstGeom>
        </p:spPr>
      </p:pic>
      <p:sp>
        <p:nvSpPr>
          <p:cNvPr id="9" name="خاطئة">
            <a:hlinkClick r:id="" action="ppaction://customshow?id=0&amp;return=true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DE785F68-3D1A-D337-B7F1-F8C92A94EED2}"/>
              </a:ext>
            </a:extLst>
          </p:cNvPr>
          <p:cNvSpPr/>
          <p:nvPr/>
        </p:nvSpPr>
        <p:spPr>
          <a:xfrm>
            <a:off x="2414017" y="3207518"/>
            <a:ext cx="3068320" cy="728613"/>
          </a:xfrm>
          <a:prstGeom prst="roundRect">
            <a:avLst>
              <a:gd name="adj" fmla="val 0"/>
            </a:avLst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b="1" dirty="0">
                <a:solidFill>
                  <a:srgbClr val="7C160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cyclone</a:t>
            </a:r>
            <a:endParaRPr lang="ar-EG" sz="2000" b="1" dirty="0">
              <a:solidFill>
                <a:srgbClr val="7C160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10" name="صحيحة">
            <a:hlinkClick r:id="" action="ppaction://hlinkshowjump?jump=nextslide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18B8ED1E-6472-9C3F-2171-2D0B9CA352DE}"/>
              </a:ext>
            </a:extLst>
          </p:cNvPr>
          <p:cNvSpPr/>
          <p:nvPr/>
        </p:nvSpPr>
        <p:spPr>
          <a:xfrm>
            <a:off x="2414017" y="2330581"/>
            <a:ext cx="3068320" cy="728613"/>
          </a:xfrm>
          <a:prstGeom prst="roundRect">
            <a:avLst>
              <a:gd name="adj" fmla="val 0"/>
            </a:avLst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b="1" dirty="0">
                <a:solidFill>
                  <a:srgbClr val="7C160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Tornado</a:t>
            </a:r>
            <a:endParaRPr lang="ar-EG" sz="2000" b="1" dirty="0">
              <a:solidFill>
                <a:srgbClr val="7C160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31" name="صورة 30">
            <a:extLst>
              <a:ext uri="{FF2B5EF4-FFF2-40B4-BE49-F238E27FC236}">
                <a16:creationId xmlns:a16="http://schemas.microsoft.com/office/drawing/2014/main" id="{981E9EB7-D56A-D63B-5745-C908D441D1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V="1">
            <a:off x="5312663" y="84935"/>
            <a:ext cx="1566675" cy="1485814"/>
          </a:xfrm>
          <a:prstGeom prst="rect">
            <a:avLst/>
          </a:prstGeom>
        </p:spPr>
      </p:pic>
      <p:pic>
        <p:nvPicPr>
          <p:cNvPr id="33" name="صورة 32">
            <a:hlinkClick r:id="" action="ppaction://hlinkshowjump?jump=endshow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F6355505-5A27-FDAB-8BC8-9706137728F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8763" y="91440"/>
            <a:ext cx="337067" cy="355600"/>
          </a:xfrm>
          <a:prstGeom prst="rect">
            <a:avLst/>
          </a:prstGeom>
        </p:spPr>
      </p:pic>
      <p:pic>
        <p:nvPicPr>
          <p:cNvPr id="34" name="zapsplat_household_metal_old_teapot_set_down_on_kitchen_counter_002_107383">
            <a:hlinkClick r:id="" action="ppaction://media"/>
            <a:extLst>
              <a:ext uri="{FF2B5EF4-FFF2-40B4-BE49-F238E27FC236}">
                <a16:creationId xmlns:a16="http://schemas.microsoft.com/office/drawing/2014/main" id="{947B1836-2766-2560-DD47-C6F55B5051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08636" y="-780413"/>
            <a:ext cx="487363" cy="487363"/>
          </a:xfrm>
          <a:prstGeom prst="rect">
            <a:avLst/>
          </a:prstGeom>
        </p:spPr>
      </p:pic>
      <p:sp>
        <p:nvSpPr>
          <p:cNvPr id="37" name="مربع نص 36">
            <a:extLst>
              <a:ext uri="{FF2B5EF4-FFF2-40B4-BE49-F238E27FC236}">
                <a16:creationId xmlns:a16="http://schemas.microsoft.com/office/drawing/2014/main" id="{3C8D1A2C-1B39-09AE-48C6-5A737458127F}"/>
              </a:ext>
            </a:extLst>
          </p:cNvPr>
          <p:cNvSpPr txBox="1"/>
          <p:nvPr/>
        </p:nvSpPr>
        <p:spPr>
          <a:xfrm>
            <a:off x="5374132" y="2581914"/>
            <a:ext cx="1443737" cy="2708434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7000" b="1" dirty="0">
                <a:ln/>
                <a:solidFill>
                  <a:srgbClr val="D6CAAF"/>
                </a:solidFill>
                <a:latin typeface="Arabic Typesetting" panose="03020402040406030203" pitchFamily="66" charset="-78"/>
                <a:ea typeface="Harmattan" panose="01000503000000020003" pitchFamily="2" charset="-78"/>
                <a:cs typeface="Arabic Typesetting" panose="03020402040406030203" pitchFamily="66" charset="-78"/>
              </a:rPr>
              <a:t>1</a:t>
            </a:r>
            <a:endParaRPr lang="ar-SA" sz="17000" b="1" dirty="0">
              <a:ln/>
              <a:solidFill>
                <a:srgbClr val="D6CAAF"/>
              </a:solidFill>
              <a:latin typeface="Arabic Typesetting" panose="03020402040406030203" pitchFamily="66" charset="-78"/>
              <a:ea typeface="Harmattan" panose="01000503000000020003" pitchFamily="2" charset="-78"/>
              <a:cs typeface="Arabic Typesetting" panose="03020402040406030203" pitchFamily="66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88E38-962C-B2B4-0492-668C824DE3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52317" y="2044613"/>
            <a:ext cx="3953286" cy="285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1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5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0 -2.59259E-6 L 0 -0.437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8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439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</p:childTnLst>
        </p:cTn>
      </p:par>
    </p:tnLst>
    <p:bldLst>
      <p:bldP spid="9" grpId="0" animBg="1"/>
      <p:bldP spid="10" grpId="0" animBg="1"/>
      <p:bldP spid="37" grpId="0"/>
      <p:bldP spid="3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utro">
            <a:hlinkClick r:id="" action="ppaction://media"/>
            <a:extLst>
              <a:ext uri="{FF2B5EF4-FFF2-40B4-BE49-F238E27FC236}">
                <a16:creationId xmlns:a16="http://schemas.microsoft.com/office/drawing/2014/main" id="{B133E08E-9074-DF72-A2E7-A8DE41DA55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DDE3A97E-A45D-453E-8E6D-5702E6E2059C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2" name="audio_hero_Alphabet-Soup_SIPML_K-0357">
            <a:hlinkClick r:id="" action="ppaction://media"/>
            <a:extLst>
              <a:ext uri="{FF2B5EF4-FFF2-40B4-BE49-F238E27FC236}">
                <a16:creationId xmlns:a16="http://schemas.microsoft.com/office/drawing/2014/main" id="{7BFC7689-AB10-AB59-A53E-477B867FD9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89918" y="-1005524"/>
            <a:ext cx="487362" cy="487363"/>
          </a:xfrm>
          <a:prstGeom prst="rect">
            <a:avLst/>
          </a:prstGeom>
        </p:spPr>
      </p:pic>
      <p:pic>
        <p:nvPicPr>
          <p:cNvPr id="6" name="صورة 5">
            <a:hlinkClick r:id="" action="ppaction://hlinkshowjump?jump=endshow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2C7652DD-006A-DEF3-0A8D-EFEC0D6118D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763" y="91440"/>
            <a:ext cx="337067" cy="35560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8B9C35A-5C01-A2EC-544E-D9143A79B1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V="1">
            <a:off x="7906404" y="4976081"/>
            <a:ext cx="4096657" cy="1627919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D2D4E7DC-D3E5-AF92-7AC3-60FCE62A8819}"/>
              </a:ext>
            </a:extLst>
          </p:cNvPr>
          <p:cNvSpPr txBox="1"/>
          <p:nvPr/>
        </p:nvSpPr>
        <p:spPr>
          <a:xfrm>
            <a:off x="8282072" y="5189876"/>
            <a:ext cx="33453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600" b="1" dirty="0">
                <a:gradFill>
                  <a:gsLst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5400000" scaled="1"/>
                </a:gra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Did you </a:t>
            </a:r>
            <a:r>
              <a:rPr lang="en-US" sz="3600" b="1">
                <a:gradFill>
                  <a:gsLst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5400000" scaled="1"/>
                </a:gra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like our food?</a:t>
            </a:r>
            <a:endParaRPr lang="ar-EG" sz="2800" b="1" dirty="0">
              <a:gradFill>
                <a:gsLst>
                  <a:gs pos="0">
                    <a:schemeClr val="accent2"/>
                  </a:gs>
                  <a:gs pos="100000">
                    <a:schemeClr val="accent4"/>
                  </a:gs>
                </a:gsLst>
                <a:lin ang="5400000" scaled="1"/>
              </a:gra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540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878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81E81093-464B-2ED5-A8E3-B33B0D4D2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C9463871-2E82-B130-2DDC-D0BC53A59FBF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6AE25675-3B08-DA6D-D867-1798B6162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61172" y="621710"/>
            <a:ext cx="4225788" cy="185527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30EB9F04-8538-8378-7219-B9FFE6BFD6FF}"/>
              </a:ext>
            </a:extLst>
          </p:cNvPr>
          <p:cNvSpPr txBox="1"/>
          <p:nvPr/>
        </p:nvSpPr>
        <p:spPr>
          <a:xfrm>
            <a:off x="661172" y="836001"/>
            <a:ext cx="4225788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4000" b="1" dirty="0">
                <a:ln w="10160">
                  <a:noFill/>
                  <a:prstDash val="solid"/>
                </a:ln>
                <a:solidFill>
                  <a:schemeClr val="bg1"/>
                </a:solidFill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إجابة خاطئة</a:t>
            </a:r>
          </a:p>
        </p:txBody>
      </p:sp>
      <p:sp>
        <p:nvSpPr>
          <p:cNvPr id="6" name="مستطيل: زوايا مستديرة 5">
            <a:hlinkClick r:id="" action="ppaction://hlinkshowjump?jump=endshow">
              <a:snd r:embed="rId6" name="arrow.wav"/>
            </a:hlinkClick>
            <a:hlinkHover r:id="" action="ppaction://noaction" highlightClick="1">
              <a:snd r:embed="rId6" name="arrow.wav"/>
            </a:hlinkHover>
            <a:extLst>
              <a:ext uri="{FF2B5EF4-FFF2-40B4-BE49-F238E27FC236}">
                <a16:creationId xmlns:a16="http://schemas.microsoft.com/office/drawing/2014/main" id="{23057AB4-6D02-EA94-02C2-7124BB46054E}"/>
              </a:ext>
            </a:extLst>
          </p:cNvPr>
          <p:cNvSpPr/>
          <p:nvPr/>
        </p:nvSpPr>
        <p:spPr>
          <a:xfrm>
            <a:off x="1543291" y="1953130"/>
            <a:ext cx="2461550" cy="672963"/>
          </a:xfrm>
          <a:prstGeom prst="roundRect">
            <a:avLst>
              <a:gd name="adj" fmla="val 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FEFBD0"/>
                </a:solidFill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الرجوع الى السؤال</a:t>
            </a:r>
            <a:endParaRPr lang="ar-EG" sz="3200" b="1" dirty="0">
              <a:solidFill>
                <a:srgbClr val="FEFBD0"/>
              </a:solidFill>
              <a:latin typeface="Harmattan" panose="01000503000000020003" pitchFamily="2" charset="-78"/>
              <a:ea typeface="Harmattan" panose="01000503000000020003" pitchFamily="2" charset="-78"/>
              <a:cs typeface="Harmattan" panose="01000503000000020003" pitchFamily="2" charset="-78"/>
            </a:endParaRP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2328EFB1-7781-0901-5972-AF4EE049F3D6}"/>
              </a:ext>
            </a:extLst>
          </p:cNvPr>
          <p:cNvGrpSpPr/>
          <p:nvPr/>
        </p:nvGrpSpPr>
        <p:grpSpPr>
          <a:xfrm>
            <a:off x="1221338" y="246017"/>
            <a:ext cx="3105457" cy="910882"/>
            <a:chOff x="1213375" y="246017"/>
            <a:chExt cx="3105457" cy="910882"/>
          </a:xfrm>
        </p:grpSpPr>
        <p:pic>
          <p:nvPicPr>
            <p:cNvPr id="17" name="صورة 16">
              <a:extLst>
                <a:ext uri="{FF2B5EF4-FFF2-40B4-BE49-F238E27FC236}">
                  <a16:creationId xmlns:a16="http://schemas.microsoft.com/office/drawing/2014/main" id="{235CDF0F-DB10-8DE7-99CB-457944316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55423" y="246017"/>
              <a:ext cx="863409" cy="910882"/>
            </a:xfrm>
            <a:prstGeom prst="rect">
              <a:avLst/>
            </a:prstGeom>
          </p:spPr>
        </p:pic>
        <p:pic>
          <p:nvPicPr>
            <p:cNvPr id="18" name="صورة 17">
              <a:extLst>
                <a:ext uri="{FF2B5EF4-FFF2-40B4-BE49-F238E27FC236}">
                  <a16:creationId xmlns:a16="http://schemas.microsoft.com/office/drawing/2014/main" id="{41C779BA-7F82-F421-C58F-1C6AC33C1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34399" y="246017"/>
              <a:ext cx="863409" cy="910882"/>
            </a:xfrm>
            <a:prstGeom prst="rect">
              <a:avLst/>
            </a:prstGeom>
          </p:spPr>
        </p:pic>
        <p:pic>
          <p:nvPicPr>
            <p:cNvPr id="19" name="صورة 18">
              <a:extLst>
                <a:ext uri="{FF2B5EF4-FFF2-40B4-BE49-F238E27FC236}">
                  <a16:creationId xmlns:a16="http://schemas.microsoft.com/office/drawing/2014/main" id="{7C2C1C49-C490-3C26-8733-BA309DE18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13375" y="246017"/>
              <a:ext cx="863409" cy="910882"/>
            </a:xfrm>
            <a:prstGeom prst="rect">
              <a:avLst/>
            </a:prstGeom>
          </p:spPr>
        </p:pic>
      </p:grpSp>
      <p:pic>
        <p:nvPicPr>
          <p:cNvPr id="3" name="zapsplat_impacts_crockery_ceramic_plate_piece_broken_drop_smash_break_001_85249">
            <a:hlinkClick r:id="" action="ppaction://media"/>
            <a:extLst>
              <a:ext uri="{FF2B5EF4-FFF2-40B4-BE49-F238E27FC236}">
                <a16:creationId xmlns:a16="http://schemas.microsoft.com/office/drawing/2014/main" id="{6F4DC860-F8D2-5247-802D-1C69C5B37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36467" y="-786596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2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146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l Messiri">
      <a:majorFont>
        <a:latin typeface="El Messiri"/>
        <a:ea typeface=""/>
        <a:cs typeface="El Messiri"/>
      </a:majorFont>
      <a:minorFont>
        <a:latin typeface="El Messiri"/>
        <a:ea typeface=""/>
        <a:cs typeface="El Messi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134</Words>
  <Application>Microsoft Office PowerPoint</Application>
  <PresentationFormat>Widescreen</PresentationFormat>
  <Paragraphs>27</Paragraphs>
  <Slides>8</Slides>
  <Notes>5</Notes>
  <HiddenSlides>1</HiddenSlides>
  <MMClips>15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  <vt:variant>
        <vt:lpstr>Custom Shows</vt:lpstr>
      </vt:variant>
      <vt:variant>
        <vt:i4>1</vt:i4>
      </vt:variant>
    </vt:vector>
  </HeadingPairs>
  <TitlesOfParts>
    <vt:vector size="15" baseType="lpstr">
      <vt:lpstr>El Messiri</vt:lpstr>
      <vt:lpstr>Arial</vt:lpstr>
      <vt:lpstr>Arabic Typesetting</vt:lpstr>
      <vt:lpstr>Calibri</vt:lpstr>
      <vt:lpstr>Harmattan</vt:lpstr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اجابة  خاطئة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amal al ismaili</dc:creator>
  <cp:lastModifiedBy>amal al ismaili</cp:lastModifiedBy>
  <cp:revision>3</cp:revision>
  <dcterms:created xsi:type="dcterms:W3CDTF">2021-02-24T13:00:27Z</dcterms:created>
  <dcterms:modified xsi:type="dcterms:W3CDTF">2026-02-01T07:43:35Z</dcterms:modified>
</cp:coreProperties>
</file>