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7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8288000" cy="10287000"/>
  <p:notesSz cx="6858000" cy="9144000"/>
  <p:embeddedFontLst>
    <p:embeddedFont>
      <p:font typeface="ADLaM Display" panose="02010000000000000000" pitchFamily="2" charset="0"/>
      <p:regular r:id="rId19"/>
    </p:embeddedFont>
    <p:embeddedFont>
      <p:font typeface="Art Nuvo UltraRough" panose="020B0604020202020204" charset="0"/>
      <p:regular r:id="rId20"/>
    </p:embeddedFont>
    <p:embeddedFont>
      <p:font typeface="Beth Ellen" panose="020B0604020202020204" charset="0"/>
      <p:regular r:id="rId21"/>
    </p:embeddedFont>
    <p:embeddedFont>
      <p:font typeface="Glacial Indifference" panose="020B0604020202020204" charset="0"/>
      <p:regular r:id="rId22"/>
    </p:embeddedFont>
    <p:embeddedFont>
      <p:font typeface="Glacial Indifference Bold" panose="020B0604020202020204" charset="0"/>
      <p:regular r:id="rId23"/>
    </p:embeddedFont>
    <p:embeddedFont>
      <p:font typeface="Glacial Indifference Italics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0" d="100"/>
          <a:sy n="30" d="100"/>
        </p:scale>
        <p:origin x="1460" y="5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 al ismaili" userId="fd6b3ad38061a71b" providerId="LiveId" clId="{5C4899CC-A91F-443D-A753-A091BDF1945F}"/>
    <pc:docChg chg="custSel addSld modSld">
      <pc:chgData name="amal al ismaili" userId="fd6b3ad38061a71b" providerId="LiveId" clId="{5C4899CC-A91F-443D-A753-A091BDF1945F}" dt="2025-10-28T03:52:47.184" v="157"/>
      <pc:docMkLst>
        <pc:docMk/>
      </pc:docMkLst>
      <pc:sldChg chg="addSp delSp modSp add mod modAnim">
        <pc:chgData name="amal al ismaili" userId="fd6b3ad38061a71b" providerId="LiveId" clId="{5C4899CC-A91F-443D-A753-A091BDF1945F}" dt="2025-10-28T03:52:47.184" v="157"/>
        <pc:sldMkLst>
          <pc:docMk/>
          <pc:sldMk cId="2978815465" sldId="272"/>
        </pc:sldMkLst>
        <pc:spChg chg="del mod">
          <ac:chgData name="amal al ismaili" userId="fd6b3ad38061a71b" providerId="LiveId" clId="{5C4899CC-A91F-443D-A753-A091BDF1945F}" dt="2025-10-28T03:51:08.959" v="74"/>
          <ac:spMkLst>
            <pc:docMk/>
            <pc:sldMk cId="2978815465" sldId="272"/>
            <ac:spMk id="9" creationId="{510D175B-5C4D-9E01-A0C3-1138A1B86682}"/>
          </ac:spMkLst>
        </pc:spChg>
        <pc:spChg chg="del mod">
          <ac:chgData name="amal al ismaili" userId="fd6b3ad38061a71b" providerId="LiveId" clId="{5C4899CC-A91F-443D-A753-A091BDF1945F}" dt="2025-10-28T03:51:08.961" v="76"/>
          <ac:spMkLst>
            <pc:docMk/>
            <pc:sldMk cId="2978815465" sldId="272"/>
            <ac:spMk id="12" creationId="{DC0C3FD2-4520-476F-84CB-2866BFB56A95}"/>
          </ac:spMkLst>
        </pc:spChg>
        <pc:spChg chg="del mod">
          <ac:chgData name="amal al ismaili" userId="fd6b3ad38061a71b" providerId="LiveId" clId="{5C4899CC-A91F-443D-A753-A091BDF1945F}" dt="2025-10-28T03:51:08.961" v="78"/>
          <ac:spMkLst>
            <pc:docMk/>
            <pc:sldMk cId="2978815465" sldId="272"/>
            <ac:spMk id="13" creationId="{581255C2-5A8D-B4F2-B70B-9E2F15E9FB72}"/>
          </ac:spMkLst>
        </pc:spChg>
        <pc:spChg chg="add mod">
          <ac:chgData name="amal al ismaili" userId="fd6b3ad38061a71b" providerId="LiveId" clId="{5C4899CC-A91F-443D-A753-A091BDF1945F}" dt="2025-10-28T03:50:44.092" v="65" actId="1076"/>
          <ac:spMkLst>
            <pc:docMk/>
            <pc:sldMk cId="2978815465" sldId="272"/>
            <ac:spMk id="14" creationId="{C6865D65-095D-0449-5E3D-A494F12DD72C}"/>
          </ac:spMkLst>
        </pc:spChg>
        <pc:spChg chg="add mod">
          <ac:chgData name="amal al ismaili" userId="fd6b3ad38061a71b" providerId="LiveId" clId="{5C4899CC-A91F-443D-A753-A091BDF1945F}" dt="2025-10-28T03:52:29.735" v="152" actId="1076"/>
          <ac:spMkLst>
            <pc:docMk/>
            <pc:sldMk cId="2978815465" sldId="272"/>
            <ac:spMk id="15" creationId="{F4D9A38B-41DC-5FE5-D718-3A1D2B10057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4.svg"/><Relationship Id="rId3" Type="http://schemas.openxmlformats.org/officeDocument/2006/relationships/image" Target="../media/image2.svg"/><Relationship Id="rId7" Type="http://schemas.openxmlformats.org/officeDocument/2006/relationships/image" Target="../media/image10.svg"/><Relationship Id="rId12" Type="http://schemas.openxmlformats.org/officeDocument/2006/relationships/image" Target="../media/image13.png"/><Relationship Id="rId17" Type="http://schemas.openxmlformats.org/officeDocument/2006/relationships/image" Target="../media/image8.svg"/><Relationship Id="rId2" Type="http://schemas.openxmlformats.org/officeDocument/2006/relationships/image" Target="../media/image1.pn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2.svg"/><Relationship Id="rId5" Type="http://schemas.openxmlformats.org/officeDocument/2006/relationships/image" Target="../media/image4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6.sv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8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7.png"/><Relationship Id="rId17" Type="http://schemas.openxmlformats.org/officeDocument/2006/relationships/image" Target="../media/image10.svg"/><Relationship Id="rId2" Type="http://schemas.openxmlformats.org/officeDocument/2006/relationships/image" Target="../media/image1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4.svg"/><Relationship Id="rId5" Type="http://schemas.openxmlformats.org/officeDocument/2006/relationships/image" Target="../media/image4.svg"/><Relationship Id="rId15" Type="http://schemas.openxmlformats.org/officeDocument/2006/relationships/image" Target="../media/image8.svg"/><Relationship Id="rId10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12.svg"/><Relationship Id="rId1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svg"/><Relationship Id="rId3" Type="http://schemas.openxmlformats.org/officeDocument/2006/relationships/image" Target="../media/image4.svg"/><Relationship Id="rId7" Type="http://schemas.openxmlformats.org/officeDocument/2006/relationships/image" Target="../media/image6.svg"/><Relationship Id="rId12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0.svg"/><Relationship Id="rId5" Type="http://schemas.openxmlformats.org/officeDocument/2006/relationships/image" Target="../media/image2.svg"/><Relationship Id="rId10" Type="http://schemas.openxmlformats.org/officeDocument/2006/relationships/image" Target="../media/image19.png"/><Relationship Id="rId4" Type="http://schemas.openxmlformats.org/officeDocument/2006/relationships/image" Target="../media/image1.png"/><Relationship Id="rId9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8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2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8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.svg"/><Relationship Id="rId3" Type="http://schemas.openxmlformats.org/officeDocument/2006/relationships/image" Target="../media/image4.svg"/><Relationship Id="rId7" Type="http://schemas.openxmlformats.org/officeDocument/2006/relationships/image" Target="../media/image6.svg"/><Relationship Id="rId12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5" Type="http://schemas.openxmlformats.org/officeDocument/2006/relationships/image" Target="../media/image10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22.svg"/><Relationship Id="rId1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6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25.png"/><Relationship Id="rId17" Type="http://schemas.openxmlformats.org/officeDocument/2006/relationships/image" Target="../media/image10.svg"/><Relationship Id="rId2" Type="http://schemas.openxmlformats.org/officeDocument/2006/relationships/image" Target="../media/image1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2.svg"/><Relationship Id="rId5" Type="http://schemas.openxmlformats.org/officeDocument/2006/relationships/image" Target="../media/image4.svg"/><Relationship Id="rId15" Type="http://schemas.openxmlformats.org/officeDocument/2006/relationships/image" Target="../media/image8.sv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24.svg"/><Relationship Id="rId1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2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21.png"/><Relationship Id="rId17" Type="http://schemas.openxmlformats.org/officeDocument/2006/relationships/image" Target="../media/image10.svg"/><Relationship Id="rId2" Type="http://schemas.openxmlformats.org/officeDocument/2006/relationships/image" Target="../media/image1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6.svg"/><Relationship Id="rId5" Type="http://schemas.openxmlformats.org/officeDocument/2006/relationships/image" Target="../media/image4.svg"/><Relationship Id="rId15" Type="http://schemas.openxmlformats.org/officeDocument/2006/relationships/image" Target="../media/image8.svg"/><Relationship Id="rId10" Type="http://schemas.openxmlformats.org/officeDocument/2006/relationships/image" Target="../media/image25.png"/><Relationship Id="rId4" Type="http://schemas.openxmlformats.org/officeDocument/2006/relationships/image" Target="../media/image3.png"/><Relationship Id="rId9" Type="http://schemas.openxmlformats.org/officeDocument/2006/relationships/image" Target="../media/image28.svg"/><Relationship Id="rId1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2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21.png"/><Relationship Id="rId17" Type="http://schemas.openxmlformats.org/officeDocument/2006/relationships/image" Target="../media/image10.svg"/><Relationship Id="rId2" Type="http://schemas.openxmlformats.org/officeDocument/2006/relationships/image" Target="../media/image1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6.svg"/><Relationship Id="rId5" Type="http://schemas.openxmlformats.org/officeDocument/2006/relationships/image" Target="../media/image4.svg"/><Relationship Id="rId15" Type="http://schemas.openxmlformats.org/officeDocument/2006/relationships/image" Target="../media/image8.svg"/><Relationship Id="rId10" Type="http://schemas.openxmlformats.org/officeDocument/2006/relationships/image" Target="../media/image25.png"/><Relationship Id="rId4" Type="http://schemas.openxmlformats.org/officeDocument/2006/relationships/image" Target="../media/image3.png"/><Relationship Id="rId9" Type="http://schemas.openxmlformats.org/officeDocument/2006/relationships/image" Target="../media/image30.svg"/><Relationship Id="rId1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6.svg"/><Relationship Id="rId5" Type="http://schemas.openxmlformats.org/officeDocument/2006/relationships/image" Target="../media/image4.svg"/><Relationship Id="rId10" Type="http://schemas.openxmlformats.org/officeDocument/2006/relationships/image" Target="../media/image25.png"/><Relationship Id="rId4" Type="http://schemas.openxmlformats.org/officeDocument/2006/relationships/image" Target="../media/image3.png"/><Relationship Id="rId9" Type="http://schemas.openxmlformats.org/officeDocument/2006/relationships/image" Target="../media/image6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22.svg"/><Relationship Id="rId18" Type="http://schemas.openxmlformats.org/officeDocument/2006/relationships/image" Target="../media/image35.png"/><Relationship Id="rId3" Type="http://schemas.openxmlformats.org/officeDocument/2006/relationships/image" Target="../media/image2.svg"/><Relationship Id="rId21" Type="http://schemas.openxmlformats.org/officeDocument/2006/relationships/image" Target="../media/image8.svg"/><Relationship Id="rId7" Type="http://schemas.openxmlformats.org/officeDocument/2006/relationships/image" Target="../media/image6.svg"/><Relationship Id="rId12" Type="http://schemas.openxmlformats.org/officeDocument/2006/relationships/image" Target="../media/image21.png"/><Relationship Id="rId17" Type="http://schemas.openxmlformats.org/officeDocument/2006/relationships/image" Target="../media/image34.svg"/><Relationship Id="rId2" Type="http://schemas.openxmlformats.org/officeDocument/2006/relationships/image" Target="../media/image1.png"/><Relationship Id="rId16" Type="http://schemas.openxmlformats.org/officeDocument/2006/relationships/image" Target="../media/image3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0.svg"/><Relationship Id="rId5" Type="http://schemas.openxmlformats.org/officeDocument/2006/relationships/image" Target="../media/image4.svg"/><Relationship Id="rId15" Type="http://schemas.openxmlformats.org/officeDocument/2006/relationships/image" Target="../media/image32.svg"/><Relationship Id="rId23" Type="http://schemas.openxmlformats.org/officeDocument/2006/relationships/image" Target="../media/image10.svg"/><Relationship Id="rId10" Type="http://schemas.openxmlformats.org/officeDocument/2006/relationships/image" Target="../media/image19.png"/><Relationship Id="rId19" Type="http://schemas.openxmlformats.org/officeDocument/2006/relationships/image" Target="../media/image36.svg"/><Relationship Id="rId4" Type="http://schemas.openxmlformats.org/officeDocument/2006/relationships/image" Target="../media/image3.png"/><Relationship Id="rId9" Type="http://schemas.openxmlformats.org/officeDocument/2006/relationships/image" Target="../media/image14.svg"/><Relationship Id="rId14" Type="http://schemas.openxmlformats.org/officeDocument/2006/relationships/image" Target="../media/image31.png"/><Relationship Id="rId22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64709" y="6038702"/>
            <a:ext cx="5570893" cy="5487329"/>
          </a:xfrm>
          <a:custGeom>
            <a:avLst/>
            <a:gdLst/>
            <a:ahLst/>
            <a:cxnLst/>
            <a:rect l="l" t="t" r="r" b="b"/>
            <a:pathLst>
              <a:path w="5570893" h="5487329">
                <a:moveTo>
                  <a:pt x="0" y="0"/>
                </a:moveTo>
                <a:lnTo>
                  <a:pt x="5570893" y="0"/>
                </a:lnTo>
                <a:lnTo>
                  <a:pt x="5570893" y="5487330"/>
                </a:lnTo>
                <a:lnTo>
                  <a:pt x="0" y="5487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55283" y="-1221822"/>
            <a:ext cx="3763997" cy="4501043"/>
          </a:xfrm>
          <a:custGeom>
            <a:avLst/>
            <a:gdLst/>
            <a:ahLst/>
            <a:cxnLst/>
            <a:rect l="l" t="t" r="r" b="b"/>
            <a:pathLst>
              <a:path w="3763997" h="4501043">
                <a:moveTo>
                  <a:pt x="0" y="0"/>
                </a:moveTo>
                <a:lnTo>
                  <a:pt x="3763998" y="0"/>
                </a:lnTo>
                <a:lnTo>
                  <a:pt x="3763998" y="4501044"/>
                </a:lnTo>
                <a:lnTo>
                  <a:pt x="0" y="4501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-5400000">
            <a:off x="4716665" y="-3284335"/>
            <a:ext cx="8854670" cy="16855670"/>
            <a:chOff x="0" y="0"/>
            <a:chExt cx="2332094" cy="44393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32094" cy="4439353"/>
            </a:xfrm>
            <a:custGeom>
              <a:avLst/>
              <a:gdLst/>
              <a:ahLst/>
              <a:cxnLst/>
              <a:rect l="l" t="t" r="r" b="b"/>
              <a:pathLst>
                <a:path w="2332094" h="4439353">
                  <a:moveTo>
                    <a:pt x="87433" y="0"/>
                  </a:moveTo>
                  <a:lnTo>
                    <a:pt x="2244661" y="0"/>
                  </a:lnTo>
                  <a:cubicBezTo>
                    <a:pt x="2267850" y="0"/>
                    <a:pt x="2290089" y="9212"/>
                    <a:pt x="2306486" y="25609"/>
                  </a:cubicBezTo>
                  <a:cubicBezTo>
                    <a:pt x="2322883" y="42005"/>
                    <a:pt x="2332094" y="64244"/>
                    <a:pt x="2332094" y="87433"/>
                  </a:cubicBezTo>
                  <a:lnTo>
                    <a:pt x="2332094" y="4351920"/>
                  </a:lnTo>
                  <a:cubicBezTo>
                    <a:pt x="2332094" y="4375109"/>
                    <a:pt x="2322883" y="4397348"/>
                    <a:pt x="2306486" y="4413745"/>
                  </a:cubicBezTo>
                  <a:cubicBezTo>
                    <a:pt x="2290089" y="4430142"/>
                    <a:pt x="2267850" y="4439353"/>
                    <a:pt x="2244661" y="4439353"/>
                  </a:cubicBezTo>
                  <a:lnTo>
                    <a:pt x="87433" y="4439353"/>
                  </a:lnTo>
                  <a:cubicBezTo>
                    <a:pt x="64244" y="4439353"/>
                    <a:pt x="42005" y="4430142"/>
                    <a:pt x="25609" y="4413745"/>
                  </a:cubicBezTo>
                  <a:cubicBezTo>
                    <a:pt x="9212" y="4397348"/>
                    <a:pt x="0" y="4375109"/>
                    <a:pt x="0" y="4351920"/>
                  </a:cubicBezTo>
                  <a:lnTo>
                    <a:pt x="0" y="87433"/>
                  </a:lnTo>
                  <a:cubicBezTo>
                    <a:pt x="0" y="64244"/>
                    <a:pt x="9212" y="42005"/>
                    <a:pt x="25609" y="25609"/>
                  </a:cubicBezTo>
                  <a:cubicBezTo>
                    <a:pt x="42005" y="9212"/>
                    <a:pt x="64244" y="0"/>
                    <a:pt x="874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332094" cy="4477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747999" y="-2425962"/>
            <a:ext cx="3917658" cy="3454662"/>
          </a:xfrm>
          <a:custGeom>
            <a:avLst/>
            <a:gdLst/>
            <a:ahLst/>
            <a:cxnLst/>
            <a:rect l="l" t="t" r="r" b="b"/>
            <a:pathLst>
              <a:path w="3917658" h="3454662">
                <a:moveTo>
                  <a:pt x="0" y="0"/>
                </a:moveTo>
                <a:lnTo>
                  <a:pt x="3917657" y="0"/>
                </a:lnTo>
                <a:lnTo>
                  <a:pt x="3917657" y="3454662"/>
                </a:lnTo>
                <a:lnTo>
                  <a:pt x="0" y="34546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835836" y="9258300"/>
            <a:ext cx="3035270" cy="2676556"/>
          </a:xfrm>
          <a:custGeom>
            <a:avLst/>
            <a:gdLst/>
            <a:ahLst/>
            <a:cxnLst/>
            <a:rect l="l" t="t" r="r" b="b"/>
            <a:pathLst>
              <a:path w="3035270" h="2676556">
                <a:moveTo>
                  <a:pt x="0" y="0"/>
                </a:moveTo>
                <a:lnTo>
                  <a:pt x="3035270" y="0"/>
                </a:lnTo>
                <a:lnTo>
                  <a:pt x="3035270" y="2676556"/>
                </a:lnTo>
                <a:lnTo>
                  <a:pt x="0" y="26765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675212" y="2977168"/>
            <a:ext cx="14937575" cy="33337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184"/>
              </a:lnSpc>
            </a:pPr>
            <a:r>
              <a:rPr lang="en-US" sz="19417">
                <a:solidFill>
                  <a:srgbClr val="FAA92D"/>
                </a:solidFill>
                <a:latin typeface="Art Nuvo UltraRough"/>
                <a:ea typeface="Art Nuvo UltraRough"/>
                <a:cs typeface="Art Nuvo UltraRough"/>
                <a:sym typeface="Art Nuvo UltraRough"/>
              </a:rPr>
              <a:t>PAST PERFECT</a:t>
            </a:r>
          </a:p>
        </p:txBody>
      </p:sp>
      <p:sp>
        <p:nvSpPr>
          <p:cNvPr id="10" name="Freeform 10"/>
          <p:cNvSpPr/>
          <p:nvPr/>
        </p:nvSpPr>
        <p:spPr>
          <a:xfrm>
            <a:off x="-2434793" y="7200900"/>
            <a:ext cx="4869586" cy="4114800"/>
          </a:xfrm>
          <a:custGeom>
            <a:avLst/>
            <a:gdLst/>
            <a:ahLst/>
            <a:cxnLst/>
            <a:rect l="l" t="t" r="r" b="b"/>
            <a:pathLst>
              <a:path w="4869586" h="4114800">
                <a:moveTo>
                  <a:pt x="0" y="0"/>
                </a:moveTo>
                <a:lnTo>
                  <a:pt x="4869586" y="0"/>
                </a:lnTo>
                <a:lnTo>
                  <a:pt x="48695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992283" y="-1844100"/>
            <a:ext cx="3562256" cy="5490954"/>
          </a:xfrm>
          <a:custGeom>
            <a:avLst/>
            <a:gdLst/>
            <a:ahLst/>
            <a:cxnLst/>
            <a:rect l="l" t="t" r="r" b="b"/>
            <a:pathLst>
              <a:path w="3562256" h="5490954">
                <a:moveTo>
                  <a:pt x="0" y="0"/>
                </a:moveTo>
                <a:lnTo>
                  <a:pt x="3562256" y="0"/>
                </a:lnTo>
                <a:lnTo>
                  <a:pt x="3562256" y="5490954"/>
                </a:lnTo>
                <a:lnTo>
                  <a:pt x="0" y="549095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6345598" y="5175407"/>
            <a:ext cx="5596805" cy="202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94"/>
              </a:lnSpc>
            </a:pPr>
            <a:r>
              <a:rPr lang="en-US" sz="11853">
                <a:solidFill>
                  <a:srgbClr val="796B6C"/>
                </a:solidFill>
                <a:latin typeface="Beth Ellen"/>
                <a:ea typeface="Beth Ellen"/>
                <a:cs typeface="Beth Ellen"/>
                <a:sym typeface="Beth Ellen"/>
              </a:rPr>
              <a:t>tense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95327" y="7819549"/>
            <a:ext cx="3778286" cy="69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38"/>
              </a:lnSpc>
            </a:pPr>
            <a:r>
              <a:rPr lang="en-US" sz="3956">
                <a:solidFill>
                  <a:srgbClr val="AB8184"/>
                </a:solidFill>
                <a:latin typeface="Art Nuvo UltraRough"/>
                <a:ea typeface="Art Nuvo UltraRough"/>
                <a:cs typeface="Art Nuvo UltraRough"/>
                <a:sym typeface="Art Nuvo UltraRough"/>
              </a:rPr>
              <a:t>AMAL ALISMAILI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F6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470A66-3119-A994-AAD8-D4B0F52C9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3C7E561-10F4-11FE-D661-A63EF1317854}"/>
              </a:ext>
            </a:extLst>
          </p:cNvPr>
          <p:cNvSpPr/>
          <p:nvPr/>
        </p:nvSpPr>
        <p:spPr>
          <a:xfrm>
            <a:off x="13864709" y="6038702"/>
            <a:ext cx="5570893" cy="5487329"/>
          </a:xfrm>
          <a:custGeom>
            <a:avLst/>
            <a:gdLst/>
            <a:ahLst/>
            <a:cxnLst/>
            <a:rect l="l" t="t" r="r" b="b"/>
            <a:pathLst>
              <a:path w="5570893" h="5487329">
                <a:moveTo>
                  <a:pt x="0" y="0"/>
                </a:moveTo>
                <a:lnTo>
                  <a:pt x="5570893" y="0"/>
                </a:lnTo>
                <a:lnTo>
                  <a:pt x="5570893" y="5487330"/>
                </a:lnTo>
                <a:lnTo>
                  <a:pt x="0" y="5487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0A7F986-1C32-1359-16D7-FE7BA12D6459}"/>
              </a:ext>
            </a:extLst>
          </p:cNvPr>
          <p:cNvSpPr/>
          <p:nvPr/>
        </p:nvSpPr>
        <p:spPr>
          <a:xfrm>
            <a:off x="-555283" y="-1221822"/>
            <a:ext cx="3763997" cy="4501043"/>
          </a:xfrm>
          <a:custGeom>
            <a:avLst/>
            <a:gdLst/>
            <a:ahLst/>
            <a:cxnLst/>
            <a:rect l="l" t="t" r="r" b="b"/>
            <a:pathLst>
              <a:path w="3763997" h="4501043">
                <a:moveTo>
                  <a:pt x="0" y="0"/>
                </a:moveTo>
                <a:lnTo>
                  <a:pt x="3763998" y="0"/>
                </a:lnTo>
                <a:lnTo>
                  <a:pt x="3763998" y="4501044"/>
                </a:lnTo>
                <a:lnTo>
                  <a:pt x="0" y="4501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CC968DA2-9BF0-69B1-C7A6-A96CA3B94FAB}"/>
              </a:ext>
            </a:extLst>
          </p:cNvPr>
          <p:cNvGrpSpPr/>
          <p:nvPr/>
        </p:nvGrpSpPr>
        <p:grpSpPr>
          <a:xfrm rot="-5400000">
            <a:off x="4716665" y="-3284335"/>
            <a:ext cx="8854670" cy="16855670"/>
            <a:chOff x="0" y="0"/>
            <a:chExt cx="2332094" cy="443935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796A9A6-55CB-819A-2CE5-EF0D45C3E0C4}"/>
                </a:ext>
              </a:extLst>
            </p:cNvPr>
            <p:cNvSpPr/>
            <p:nvPr/>
          </p:nvSpPr>
          <p:spPr>
            <a:xfrm>
              <a:off x="0" y="0"/>
              <a:ext cx="2332094" cy="4439353"/>
            </a:xfrm>
            <a:custGeom>
              <a:avLst/>
              <a:gdLst/>
              <a:ahLst/>
              <a:cxnLst/>
              <a:rect l="l" t="t" r="r" b="b"/>
              <a:pathLst>
                <a:path w="2332094" h="4439353">
                  <a:moveTo>
                    <a:pt x="87433" y="0"/>
                  </a:moveTo>
                  <a:lnTo>
                    <a:pt x="2244661" y="0"/>
                  </a:lnTo>
                  <a:cubicBezTo>
                    <a:pt x="2267850" y="0"/>
                    <a:pt x="2290089" y="9212"/>
                    <a:pt x="2306486" y="25609"/>
                  </a:cubicBezTo>
                  <a:cubicBezTo>
                    <a:pt x="2322883" y="42005"/>
                    <a:pt x="2332094" y="64244"/>
                    <a:pt x="2332094" y="87433"/>
                  </a:cubicBezTo>
                  <a:lnTo>
                    <a:pt x="2332094" y="4351920"/>
                  </a:lnTo>
                  <a:cubicBezTo>
                    <a:pt x="2332094" y="4375109"/>
                    <a:pt x="2322883" y="4397348"/>
                    <a:pt x="2306486" y="4413745"/>
                  </a:cubicBezTo>
                  <a:cubicBezTo>
                    <a:pt x="2290089" y="4430142"/>
                    <a:pt x="2267850" y="4439353"/>
                    <a:pt x="2244661" y="4439353"/>
                  </a:cubicBezTo>
                  <a:lnTo>
                    <a:pt x="87433" y="4439353"/>
                  </a:lnTo>
                  <a:cubicBezTo>
                    <a:pt x="64244" y="4439353"/>
                    <a:pt x="42005" y="4430142"/>
                    <a:pt x="25609" y="4413745"/>
                  </a:cubicBezTo>
                  <a:cubicBezTo>
                    <a:pt x="9212" y="4397348"/>
                    <a:pt x="0" y="4375109"/>
                    <a:pt x="0" y="4351920"/>
                  </a:cubicBezTo>
                  <a:lnTo>
                    <a:pt x="0" y="87433"/>
                  </a:lnTo>
                  <a:cubicBezTo>
                    <a:pt x="0" y="64244"/>
                    <a:pt x="9212" y="42005"/>
                    <a:pt x="25609" y="25609"/>
                  </a:cubicBezTo>
                  <a:cubicBezTo>
                    <a:pt x="42005" y="9212"/>
                    <a:pt x="64244" y="0"/>
                    <a:pt x="874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0CCEC47D-D90B-E2A5-CCDD-51D6A47C0C00}"/>
                </a:ext>
              </a:extLst>
            </p:cNvPr>
            <p:cNvSpPr txBox="1"/>
            <p:nvPr/>
          </p:nvSpPr>
          <p:spPr>
            <a:xfrm>
              <a:off x="0" y="-38100"/>
              <a:ext cx="2332094" cy="4477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2AB28D62-EE57-E8F3-AF81-1C3C7DBEFA9F}"/>
              </a:ext>
            </a:extLst>
          </p:cNvPr>
          <p:cNvSpPr/>
          <p:nvPr/>
        </p:nvSpPr>
        <p:spPr>
          <a:xfrm>
            <a:off x="10747999" y="-2425962"/>
            <a:ext cx="3917658" cy="3454662"/>
          </a:xfrm>
          <a:custGeom>
            <a:avLst/>
            <a:gdLst/>
            <a:ahLst/>
            <a:cxnLst/>
            <a:rect l="l" t="t" r="r" b="b"/>
            <a:pathLst>
              <a:path w="3917658" h="3454662">
                <a:moveTo>
                  <a:pt x="0" y="0"/>
                </a:moveTo>
                <a:lnTo>
                  <a:pt x="3917657" y="0"/>
                </a:lnTo>
                <a:lnTo>
                  <a:pt x="3917657" y="3454662"/>
                </a:lnTo>
                <a:lnTo>
                  <a:pt x="0" y="34546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909873EA-6F81-08BB-EF4D-699A2162D572}"/>
              </a:ext>
            </a:extLst>
          </p:cNvPr>
          <p:cNvSpPr/>
          <p:nvPr/>
        </p:nvSpPr>
        <p:spPr>
          <a:xfrm>
            <a:off x="1835836" y="9258300"/>
            <a:ext cx="3035270" cy="2676556"/>
          </a:xfrm>
          <a:custGeom>
            <a:avLst/>
            <a:gdLst/>
            <a:ahLst/>
            <a:cxnLst/>
            <a:rect l="l" t="t" r="r" b="b"/>
            <a:pathLst>
              <a:path w="3035270" h="2676556">
                <a:moveTo>
                  <a:pt x="0" y="0"/>
                </a:moveTo>
                <a:lnTo>
                  <a:pt x="3035270" y="0"/>
                </a:lnTo>
                <a:lnTo>
                  <a:pt x="3035270" y="2676556"/>
                </a:lnTo>
                <a:lnTo>
                  <a:pt x="0" y="26765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2066FCC2-E611-91D5-82F7-0385B8913E11}"/>
              </a:ext>
            </a:extLst>
          </p:cNvPr>
          <p:cNvSpPr/>
          <p:nvPr/>
        </p:nvSpPr>
        <p:spPr>
          <a:xfrm>
            <a:off x="-2434793" y="7200900"/>
            <a:ext cx="4869586" cy="4114800"/>
          </a:xfrm>
          <a:custGeom>
            <a:avLst/>
            <a:gdLst/>
            <a:ahLst/>
            <a:cxnLst/>
            <a:rect l="l" t="t" r="r" b="b"/>
            <a:pathLst>
              <a:path w="4869586" h="4114800">
                <a:moveTo>
                  <a:pt x="0" y="0"/>
                </a:moveTo>
                <a:lnTo>
                  <a:pt x="4869586" y="0"/>
                </a:lnTo>
                <a:lnTo>
                  <a:pt x="48695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D4693EAA-1CA5-0756-66CF-6223D171D2A0}"/>
              </a:ext>
            </a:extLst>
          </p:cNvPr>
          <p:cNvSpPr/>
          <p:nvPr/>
        </p:nvSpPr>
        <p:spPr>
          <a:xfrm>
            <a:off x="14992283" y="-1844100"/>
            <a:ext cx="3562256" cy="5490954"/>
          </a:xfrm>
          <a:custGeom>
            <a:avLst/>
            <a:gdLst/>
            <a:ahLst/>
            <a:cxnLst/>
            <a:rect l="l" t="t" r="r" b="b"/>
            <a:pathLst>
              <a:path w="3562256" h="5490954">
                <a:moveTo>
                  <a:pt x="0" y="0"/>
                </a:moveTo>
                <a:lnTo>
                  <a:pt x="3562256" y="0"/>
                </a:lnTo>
                <a:lnTo>
                  <a:pt x="3562256" y="5490954"/>
                </a:lnTo>
                <a:lnTo>
                  <a:pt x="0" y="549095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865D65-095D-0449-5E3D-A494F12DD72C}"/>
              </a:ext>
            </a:extLst>
          </p:cNvPr>
          <p:cNvSpPr/>
          <p:nvPr/>
        </p:nvSpPr>
        <p:spPr>
          <a:xfrm>
            <a:off x="2378294" y="881405"/>
            <a:ext cx="3709670" cy="86716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914400" indent="-914400">
              <a:lnSpc>
                <a:spcPct val="150000"/>
              </a:lnSpc>
              <a:buAutoNum type="arabicParenR"/>
            </a:pP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Sunset</a:t>
            </a:r>
          </a:p>
          <a:p>
            <a:pPr marL="914400" indent="-914400">
              <a:lnSpc>
                <a:spcPct val="150000"/>
              </a:lnSpc>
              <a:buAutoNum type="arabicParenR"/>
            </a:pP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North</a:t>
            </a:r>
          </a:p>
          <a:p>
            <a:pPr marL="914400" indent="-914400">
              <a:lnSpc>
                <a:spcPct val="150000"/>
              </a:lnSpc>
              <a:buAutoNum type="arabicParenR"/>
            </a:pP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West</a:t>
            </a:r>
          </a:p>
          <a:p>
            <a:pPr marL="914400" indent="-914400">
              <a:lnSpc>
                <a:spcPct val="150000"/>
              </a:lnSpc>
              <a:buAutoNum type="arabicParenR"/>
            </a:pP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Scenery</a:t>
            </a:r>
          </a:p>
          <a:p>
            <a:pPr marL="914400" indent="-914400">
              <a:lnSpc>
                <a:spcPct val="150000"/>
              </a:lnSpc>
              <a:buAutoNum type="arabicParenR"/>
            </a:pP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Field</a:t>
            </a:r>
          </a:p>
          <a:p>
            <a:pPr marL="914400" indent="-914400">
              <a:lnSpc>
                <a:spcPct val="150000"/>
              </a:lnSpc>
              <a:buAutoNum type="arabicParenR"/>
            </a:pP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Wood</a:t>
            </a:r>
          </a:p>
          <a:p>
            <a:pPr marL="914400" indent="-914400">
              <a:lnSpc>
                <a:spcPct val="150000"/>
              </a:lnSpc>
              <a:buAutoNum type="arabicParenR"/>
            </a:pP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valley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D9A38B-41DC-5FE5-D718-3A1D2B10057D}"/>
              </a:ext>
            </a:extLst>
          </p:cNvPr>
          <p:cNvSpPr/>
          <p:nvPr/>
        </p:nvSpPr>
        <p:spPr>
          <a:xfrm>
            <a:off x="9274928" y="987730"/>
            <a:ext cx="3607078" cy="617861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8) Bay</a:t>
            </a:r>
          </a:p>
          <a:p>
            <a:pPr>
              <a:lnSpc>
                <a:spcPct val="150000"/>
              </a:lnSpc>
            </a:pP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9)South</a:t>
            </a:r>
          </a:p>
          <a:p>
            <a:pPr>
              <a:lnSpc>
                <a:spcPct val="150000"/>
              </a:lnSpc>
            </a:pP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10)Sunrise</a:t>
            </a:r>
          </a:p>
          <a:p>
            <a:pPr>
              <a:lnSpc>
                <a:spcPct val="150000"/>
              </a:lnSpc>
            </a:pP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11) Tide</a:t>
            </a:r>
          </a:p>
          <a:p>
            <a:pPr>
              <a:lnSpc>
                <a:spcPct val="150000"/>
              </a:lnSpc>
            </a:pP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12) east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81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64709" y="6038702"/>
            <a:ext cx="5570893" cy="5487329"/>
          </a:xfrm>
          <a:custGeom>
            <a:avLst/>
            <a:gdLst/>
            <a:ahLst/>
            <a:cxnLst/>
            <a:rect l="l" t="t" r="r" b="b"/>
            <a:pathLst>
              <a:path w="5570893" h="5487329">
                <a:moveTo>
                  <a:pt x="0" y="0"/>
                </a:moveTo>
                <a:lnTo>
                  <a:pt x="5570893" y="0"/>
                </a:lnTo>
                <a:lnTo>
                  <a:pt x="5570893" y="5487330"/>
                </a:lnTo>
                <a:lnTo>
                  <a:pt x="0" y="5487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55283" y="-1221822"/>
            <a:ext cx="3763997" cy="4501043"/>
          </a:xfrm>
          <a:custGeom>
            <a:avLst/>
            <a:gdLst/>
            <a:ahLst/>
            <a:cxnLst/>
            <a:rect l="l" t="t" r="r" b="b"/>
            <a:pathLst>
              <a:path w="3763997" h="4501043">
                <a:moveTo>
                  <a:pt x="0" y="0"/>
                </a:moveTo>
                <a:lnTo>
                  <a:pt x="3763998" y="0"/>
                </a:lnTo>
                <a:lnTo>
                  <a:pt x="3763998" y="4501044"/>
                </a:lnTo>
                <a:lnTo>
                  <a:pt x="0" y="4501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-5400000">
            <a:off x="4716665" y="-3284335"/>
            <a:ext cx="8854670" cy="16855670"/>
            <a:chOff x="0" y="0"/>
            <a:chExt cx="2332094" cy="44393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32094" cy="4439353"/>
            </a:xfrm>
            <a:custGeom>
              <a:avLst/>
              <a:gdLst/>
              <a:ahLst/>
              <a:cxnLst/>
              <a:rect l="l" t="t" r="r" b="b"/>
              <a:pathLst>
                <a:path w="2332094" h="4439353">
                  <a:moveTo>
                    <a:pt x="87433" y="0"/>
                  </a:moveTo>
                  <a:lnTo>
                    <a:pt x="2244661" y="0"/>
                  </a:lnTo>
                  <a:cubicBezTo>
                    <a:pt x="2267850" y="0"/>
                    <a:pt x="2290089" y="9212"/>
                    <a:pt x="2306486" y="25609"/>
                  </a:cubicBezTo>
                  <a:cubicBezTo>
                    <a:pt x="2322883" y="42005"/>
                    <a:pt x="2332094" y="64244"/>
                    <a:pt x="2332094" y="87433"/>
                  </a:cubicBezTo>
                  <a:lnTo>
                    <a:pt x="2332094" y="4351920"/>
                  </a:lnTo>
                  <a:cubicBezTo>
                    <a:pt x="2332094" y="4375109"/>
                    <a:pt x="2322883" y="4397348"/>
                    <a:pt x="2306486" y="4413745"/>
                  </a:cubicBezTo>
                  <a:cubicBezTo>
                    <a:pt x="2290089" y="4430142"/>
                    <a:pt x="2267850" y="4439353"/>
                    <a:pt x="2244661" y="4439353"/>
                  </a:cubicBezTo>
                  <a:lnTo>
                    <a:pt x="87433" y="4439353"/>
                  </a:lnTo>
                  <a:cubicBezTo>
                    <a:pt x="64244" y="4439353"/>
                    <a:pt x="42005" y="4430142"/>
                    <a:pt x="25609" y="4413745"/>
                  </a:cubicBezTo>
                  <a:cubicBezTo>
                    <a:pt x="9212" y="4397348"/>
                    <a:pt x="0" y="4375109"/>
                    <a:pt x="0" y="4351920"/>
                  </a:cubicBezTo>
                  <a:lnTo>
                    <a:pt x="0" y="87433"/>
                  </a:lnTo>
                  <a:cubicBezTo>
                    <a:pt x="0" y="64244"/>
                    <a:pt x="9212" y="42005"/>
                    <a:pt x="25609" y="25609"/>
                  </a:cubicBezTo>
                  <a:cubicBezTo>
                    <a:pt x="42005" y="9212"/>
                    <a:pt x="64244" y="0"/>
                    <a:pt x="874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332094" cy="4477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4992283" y="-1844100"/>
            <a:ext cx="3562256" cy="5490954"/>
          </a:xfrm>
          <a:custGeom>
            <a:avLst/>
            <a:gdLst/>
            <a:ahLst/>
            <a:cxnLst/>
            <a:rect l="l" t="t" r="r" b="b"/>
            <a:pathLst>
              <a:path w="3562256" h="5490954">
                <a:moveTo>
                  <a:pt x="0" y="0"/>
                </a:moveTo>
                <a:lnTo>
                  <a:pt x="3562256" y="0"/>
                </a:lnTo>
                <a:lnTo>
                  <a:pt x="3562256" y="5490954"/>
                </a:lnTo>
                <a:lnTo>
                  <a:pt x="0" y="54909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747999" y="-2425962"/>
            <a:ext cx="3917658" cy="3454662"/>
          </a:xfrm>
          <a:custGeom>
            <a:avLst/>
            <a:gdLst/>
            <a:ahLst/>
            <a:cxnLst/>
            <a:rect l="l" t="t" r="r" b="b"/>
            <a:pathLst>
              <a:path w="3917658" h="3454662">
                <a:moveTo>
                  <a:pt x="0" y="0"/>
                </a:moveTo>
                <a:lnTo>
                  <a:pt x="3917657" y="0"/>
                </a:lnTo>
                <a:lnTo>
                  <a:pt x="3917657" y="3454662"/>
                </a:lnTo>
                <a:lnTo>
                  <a:pt x="0" y="34546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835836" y="9258300"/>
            <a:ext cx="3035270" cy="2676556"/>
          </a:xfrm>
          <a:custGeom>
            <a:avLst/>
            <a:gdLst/>
            <a:ahLst/>
            <a:cxnLst/>
            <a:rect l="l" t="t" r="r" b="b"/>
            <a:pathLst>
              <a:path w="3035270" h="2676556">
                <a:moveTo>
                  <a:pt x="0" y="0"/>
                </a:moveTo>
                <a:lnTo>
                  <a:pt x="3035270" y="0"/>
                </a:lnTo>
                <a:lnTo>
                  <a:pt x="3035270" y="2676556"/>
                </a:lnTo>
                <a:lnTo>
                  <a:pt x="0" y="26765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801930" y="5045643"/>
            <a:ext cx="488135" cy="588114"/>
          </a:xfrm>
          <a:custGeom>
            <a:avLst/>
            <a:gdLst/>
            <a:ahLst/>
            <a:cxnLst/>
            <a:rect l="l" t="t" r="r" b="b"/>
            <a:pathLst>
              <a:path w="488135" h="588114">
                <a:moveTo>
                  <a:pt x="0" y="0"/>
                </a:moveTo>
                <a:lnTo>
                  <a:pt x="488135" y="0"/>
                </a:lnTo>
                <a:lnTo>
                  <a:pt x="488135" y="588114"/>
                </a:lnTo>
                <a:lnTo>
                  <a:pt x="0" y="58811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801930" y="6937192"/>
            <a:ext cx="488135" cy="588114"/>
          </a:xfrm>
          <a:custGeom>
            <a:avLst/>
            <a:gdLst/>
            <a:ahLst/>
            <a:cxnLst/>
            <a:rect l="l" t="t" r="r" b="b"/>
            <a:pathLst>
              <a:path w="488135" h="588114">
                <a:moveTo>
                  <a:pt x="0" y="0"/>
                </a:moveTo>
                <a:lnTo>
                  <a:pt x="488135" y="0"/>
                </a:lnTo>
                <a:lnTo>
                  <a:pt x="488135" y="588115"/>
                </a:lnTo>
                <a:lnTo>
                  <a:pt x="0" y="5881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556306">
            <a:off x="12699245" y="4912360"/>
            <a:ext cx="4511882" cy="4932331"/>
          </a:xfrm>
          <a:custGeom>
            <a:avLst/>
            <a:gdLst/>
            <a:ahLst/>
            <a:cxnLst/>
            <a:rect l="l" t="t" r="r" b="b"/>
            <a:pathLst>
              <a:path w="4511882" h="4932331">
                <a:moveTo>
                  <a:pt x="0" y="0"/>
                </a:moveTo>
                <a:lnTo>
                  <a:pt x="4511882" y="0"/>
                </a:lnTo>
                <a:lnTo>
                  <a:pt x="4511882" y="4932331"/>
                </a:lnTo>
                <a:lnTo>
                  <a:pt x="0" y="493233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801930" y="3545260"/>
            <a:ext cx="14684141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 b="1">
                <a:solidFill>
                  <a:srgbClr val="796B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We use the Past Perfect Tense to: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801930" y="1414829"/>
            <a:ext cx="9296780" cy="2232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199"/>
              </a:lnSpc>
            </a:pPr>
            <a:r>
              <a:rPr lang="en-US" sz="12999">
                <a:solidFill>
                  <a:srgbClr val="FAA92D"/>
                </a:solidFill>
                <a:latin typeface="Art Nuvo UltraRough"/>
                <a:ea typeface="Art Nuvo UltraRough"/>
                <a:cs typeface="Art Nuvo UltraRough"/>
                <a:sym typeface="Art Nuvo UltraRough"/>
              </a:rPr>
              <a:t>When to use?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506039" y="4753748"/>
            <a:ext cx="10706974" cy="2834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445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Describe an action that was completed</a:t>
            </a:r>
          </a:p>
          <a:p>
            <a:pPr algn="l">
              <a:lnSpc>
                <a:spcPts val="7699"/>
              </a:lnSpc>
            </a:pPr>
            <a:r>
              <a:rPr lang="en-US" sz="445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before another action or time in the past.</a:t>
            </a:r>
          </a:p>
          <a:p>
            <a:pPr algn="l">
              <a:lnSpc>
                <a:spcPts val="7699"/>
              </a:lnSpc>
            </a:pPr>
            <a:r>
              <a:rPr lang="en-US" sz="445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Show the order of events in the past.</a:t>
            </a:r>
          </a:p>
        </p:txBody>
      </p:sp>
      <p:sp>
        <p:nvSpPr>
          <p:cNvPr id="16" name="Freeform 16"/>
          <p:cNvSpPr/>
          <p:nvPr/>
        </p:nvSpPr>
        <p:spPr>
          <a:xfrm>
            <a:off x="-2503409" y="7411232"/>
            <a:ext cx="4869586" cy="4114800"/>
          </a:xfrm>
          <a:custGeom>
            <a:avLst/>
            <a:gdLst/>
            <a:ahLst/>
            <a:cxnLst/>
            <a:rect l="l" t="t" r="r" b="b"/>
            <a:pathLst>
              <a:path w="4869586" h="4114800">
                <a:moveTo>
                  <a:pt x="0" y="0"/>
                </a:moveTo>
                <a:lnTo>
                  <a:pt x="4869586" y="0"/>
                </a:lnTo>
                <a:lnTo>
                  <a:pt x="48695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64709" y="6038702"/>
            <a:ext cx="5570893" cy="5487329"/>
          </a:xfrm>
          <a:custGeom>
            <a:avLst/>
            <a:gdLst/>
            <a:ahLst/>
            <a:cxnLst/>
            <a:rect l="l" t="t" r="r" b="b"/>
            <a:pathLst>
              <a:path w="5570893" h="5487329">
                <a:moveTo>
                  <a:pt x="0" y="0"/>
                </a:moveTo>
                <a:lnTo>
                  <a:pt x="5570893" y="0"/>
                </a:lnTo>
                <a:lnTo>
                  <a:pt x="5570893" y="5487330"/>
                </a:lnTo>
                <a:lnTo>
                  <a:pt x="0" y="5487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55283" y="-1221822"/>
            <a:ext cx="3763997" cy="4501043"/>
          </a:xfrm>
          <a:custGeom>
            <a:avLst/>
            <a:gdLst/>
            <a:ahLst/>
            <a:cxnLst/>
            <a:rect l="l" t="t" r="r" b="b"/>
            <a:pathLst>
              <a:path w="3763997" h="4501043">
                <a:moveTo>
                  <a:pt x="0" y="0"/>
                </a:moveTo>
                <a:lnTo>
                  <a:pt x="3763998" y="0"/>
                </a:lnTo>
                <a:lnTo>
                  <a:pt x="3763998" y="4501044"/>
                </a:lnTo>
                <a:lnTo>
                  <a:pt x="0" y="4501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-5400000">
            <a:off x="4716665" y="-3284335"/>
            <a:ext cx="8854670" cy="16855670"/>
            <a:chOff x="0" y="0"/>
            <a:chExt cx="2332094" cy="44393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32094" cy="4439353"/>
            </a:xfrm>
            <a:custGeom>
              <a:avLst/>
              <a:gdLst/>
              <a:ahLst/>
              <a:cxnLst/>
              <a:rect l="l" t="t" r="r" b="b"/>
              <a:pathLst>
                <a:path w="2332094" h="4439353">
                  <a:moveTo>
                    <a:pt x="87433" y="0"/>
                  </a:moveTo>
                  <a:lnTo>
                    <a:pt x="2244661" y="0"/>
                  </a:lnTo>
                  <a:cubicBezTo>
                    <a:pt x="2267850" y="0"/>
                    <a:pt x="2290089" y="9212"/>
                    <a:pt x="2306486" y="25609"/>
                  </a:cubicBezTo>
                  <a:cubicBezTo>
                    <a:pt x="2322883" y="42005"/>
                    <a:pt x="2332094" y="64244"/>
                    <a:pt x="2332094" y="87433"/>
                  </a:cubicBezTo>
                  <a:lnTo>
                    <a:pt x="2332094" y="4351920"/>
                  </a:lnTo>
                  <a:cubicBezTo>
                    <a:pt x="2332094" y="4375109"/>
                    <a:pt x="2322883" y="4397348"/>
                    <a:pt x="2306486" y="4413745"/>
                  </a:cubicBezTo>
                  <a:cubicBezTo>
                    <a:pt x="2290089" y="4430142"/>
                    <a:pt x="2267850" y="4439353"/>
                    <a:pt x="2244661" y="4439353"/>
                  </a:cubicBezTo>
                  <a:lnTo>
                    <a:pt x="87433" y="4439353"/>
                  </a:lnTo>
                  <a:cubicBezTo>
                    <a:pt x="64244" y="4439353"/>
                    <a:pt x="42005" y="4430142"/>
                    <a:pt x="25609" y="4413745"/>
                  </a:cubicBezTo>
                  <a:cubicBezTo>
                    <a:pt x="9212" y="4397348"/>
                    <a:pt x="0" y="4375109"/>
                    <a:pt x="0" y="4351920"/>
                  </a:cubicBezTo>
                  <a:lnTo>
                    <a:pt x="0" y="87433"/>
                  </a:lnTo>
                  <a:cubicBezTo>
                    <a:pt x="0" y="64244"/>
                    <a:pt x="9212" y="42005"/>
                    <a:pt x="25609" y="25609"/>
                  </a:cubicBezTo>
                  <a:cubicBezTo>
                    <a:pt x="42005" y="9212"/>
                    <a:pt x="64244" y="0"/>
                    <a:pt x="874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332094" cy="4477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747999" y="-2425962"/>
            <a:ext cx="3917658" cy="3454662"/>
          </a:xfrm>
          <a:custGeom>
            <a:avLst/>
            <a:gdLst/>
            <a:ahLst/>
            <a:cxnLst/>
            <a:rect l="l" t="t" r="r" b="b"/>
            <a:pathLst>
              <a:path w="3917658" h="3454662">
                <a:moveTo>
                  <a:pt x="0" y="0"/>
                </a:moveTo>
                <a:lnTo>
                  <a:pt x="3917657" y="0"/>
                </a:lnTo>
                <a:lnTo>
                  <a:pt x="3917657" y="3454662"/>
                </a:lnTo>
                <a:lnTo>
                  <a:pt x="0" y="34546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835836" y="9258300"/>
            <a:ext cx="3035270" cy="2676556"/>
          </a:xfrm>
          <a:custGeom>
            <a:avLst/>
            <a:gdLst/>
            <a:ahLst/>
            <a:cxnLst/>
            <a:rect l="l" t="t" r="r" b="b"/>
            <a:pathLst>
              <a:path w="3035270" h="2676556">
                <a:moveTo>
                  <a:pt x="0" y="0"/>
                </a:moveTo>
                <a:lnTo>
                  <a:pt x="3035270" y="0"/>
                </a:lnTo>
                <a:lnTo>
                  <a:pt x="3035270" y="2676556"/>
                </a:lnTo>
                <a:lnTo>
                  <a:pt x="0" y="26765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801930" y="3912972"/>
            <a:ext cx="450520" cy="542795"/>
          </a:xfrm>
          <a:custGeom>
            <a:avLst/>
            <a:gdLst/>
            <a:ahLst/>
            <a:cxnLst/>
            <a:rect l="l" t="t" r="r" b="b"/>
            <a:pathLst>
              <a:path w="450520" h="542795">
                <a:moveTo>
                  <a:pt x="0" y="0"/>
                </a:moveTo>
                <a:lnTo>
                  <a:pt x="450519" y="0"/>
                </a:lnTo>
                <a:lnTo>
                  <a:pt x="450519" y="542795"/>
                </a:lnTo>
                <a:lnTo>
                  <a:pt x="0" y="5427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801930" y="5679916"/>
            <a:ext cx="450520" cy="542795"/>
          </a:xfrm>
          <a:custGeom>
            <a:avLst/>
            <a:gdLst/>
            <a:ahLst/>
            <a:cxnLst/>
            <a:rect l="l" t="t" r="r" b="b"/>
            <a:pathLst>
              <a:path w="450520" h="542795">
                <a:moveTo>
                  <a:pt x="0" y="0"/>
                </a:moveTo>
                <a:lnTo>
                  <a:pt x="450519" y="0"/>
                </a:lnTo>
                <a:lnTo>
                  <a:pt x="450519" y="542795"/>
                </a:lnTo>
                <a:lnTo>
                  <a:pt x="0" y="5427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536824" y="3579133"/>
            <a:ext cx="13803707" cy="3703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34"/>
              </a:lnSpc>
            </a:pPr>
            <a:r>
              <a:rPr lang="en-US" sz="4248" b="1">
                <a:solidFill>
                  <a:srgbClr val="796B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BEFORE ANOTHER ACTION:</a:t>
            </a:r>
          </a:p>
          <a:p>
            <a:pPr algn="l">
              <a:lnSpc>
                <a:spcPts val="7434"/>
              </a:lnSpc>
            </a:pPr>
            <a:r>
              <a:rPr lang="en-US" sz="4248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She had left the office before I arrived.</a:t>
            </a:r>
          </a:p>
          <a:p>
            <a:pPr algn="l">
              <a:lnSpc>
                <a:spcPts val="7434"/>
              </a:lnSpc>
            </a:pPr>
            <a:r>
              <a:rPr lang="en-US" sz="4248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ORDER OF EVENTS:</a:t>
            </a:r>
            <a:r>
              <a:rPr lang="en-US" sz="4248" b="1">
                <a:solidFill>
                  <a:srgbClr val="5CE1E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</a:p>
          <a:p>
            <a:pPr algn="l">
              <a:lnSpc>
                <a:spcPts val="7434"/>
              </a:lnSpc>
            </a:pPr>
            <a:r>
              <a:rPr lang="en-US" sz="4248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By the time we got there, the movie had started.</a:t>
            </a:r>
          </a:p>
        </p:txBody>
      </p:sp>
      <p:sp>
        <p:nvSpPr>
          <p:cNvPr id="12" name="Freeform 12"/>
          <p:cNvSpPr/>
          <p:nvPr/>
        </p:nvSpPr>
        <p:spPr>
          <a:xfrm rot="531506" flipH="1">
            <a:off x="14129668" y="5077285"/>
            <a:ext cx="3577606" cy="5275291"/>
          </a:xfrm>
          <a:custGeom>
            <a:avLst/>
            <a:gdLst/>
            <a:ahLst/>
            <a:cxnLst/>
            <a:rect l="l" t="t" r="r" b="b"/>
            <a:pathLst>
              <a:path w="3577606" h="5275291">
                <a:moveTo>
                  <a:pt x="3577607" y="0"/>
                </a:moveTo>
                <a:lnTo>
                  <a:pt x="0" y="0"/>
                </a:lnTo>
                <a:lnTo>
                  <a:pt x="0" y="5275291"/>
                </a:lnTo>
                <a:lnTo>
                  <a:pt x="3577607" y="5275291"/>
                </a:lnTo>
                <a:lnTo>
                  <a:pt x="3577607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835836" y="1457325"/>
            <a:ext cx="9296780" cy="2232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199"/>
              </a:lnSpc>
            </a:pPr>
            <a:r>
              <a:rPr lang="en-US" sz="12999">
                <a:solidFill>
                  <a:srgbClr val="FAA92D"/>
                </a:solidFill>
                <a:latin typeface="Art Nuvo UltraRough"/>
                <a:ea typeface="Art Nuvo UltraRough"/>
                <a:cs typeface="Art Nuvo UltraRough"/>
                <a:sym typeface="Art Nuvo UltraRough"/>
              </a:rPr>
              <a:t>EXAMPLES</a:t>
            </a:r>
          </a:p>
        </p:txBody>
      </p:sp>
      <p:sp>
        <p:nvSpPr>
          <p:cNvPr id="14" name="Freeform 14"/>
          <p:cNvSpPr/>
          <p:nvPr/>
        </p:nvSpPr>
        <p:spPr>
          <a:xfrm>
            <a:off x="-2434793" y="7200900"/>
            <a:ext cx="4869586" cy="4114800"/>
          </a:xfrm>
          <a:custGeom>
            <a:avLst/>
            <a:gdLst/>
            <a:ahLst/>
            <a:cxnLst/>
            <a:rect l="l" t="t" r="r" b="b"/>
            <a:pathLst>
              <a:path w="4869586" h="4114800">
                <a:moveTo>
                  <a:pt x="0" y="0"/>
                </a:moveTo>
                <a:lnTo>
                  <a:pt x="4869586" y="0"/>
                </a:lnTo>
                <a:lnTo>
                  <a:pt x="48695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4992283" y="-1844100"/>
            <a:ext cx="3562256" cy="5490954"/>
          </a:xfrm>
          <a:custGeom>
            <a:avLst/>
            <a:gdLst/>
            <a:ahLst/>
            <a:cxnLst/>
            <a:rect l="l" t="t" r="r" b="b"/>
            <a:pathLst>
              <a:path w="3562256" h="5490954">
                <a:moveTo>
                  <a:pt x="0" y="0"/>
                </a:moveTo>
                <a:lnTo>
                  <a:pt x="3562256" y="0"/>
                </a:lnTo>
                <a:lnTo>
                  <a:pt x="3562256" y="5490954"/>
                </a:lnTo>
                <a:lnTo>
                  <a:pt x="0" y="549095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55283" y="-1221822"/>
            <a:ext cx="3763997" cy="4501043"/>
          </a:xfrm>
          <a:custGeom>
            <a:avLst/>
            <a:gdLst/>
            <a:ahLst/>
            <a:cxnLst/>
            <a:rect l="l" t="t" r="r" b="b"/>
            <a:pathLst>
              <a:path w="3763997" h="4501043">
                <a:moveTo>
                  <a:pt x="0" y="0"/>
                </a:moveTo>
                <a:lnTo>
                  <a:pt x="3763998" y="0"/>
                </a:lnTo>
                <a:lnTo>
                  <a:pt x="3763998" y="4501044"/>
                </a:lnTo>
                <a:lnTo>
                  <a:pt x="0" y="45010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864709" y="6038702"/>
            <a:ext cx="5570893" cy="5487329"/>
          </a:xfrm>
          <a:custGeom>
            <a:avLst/>
            <a:gdLst/>
            <a:ahLst/>
            <a:cxnLst/>
            <a:rect l="l" t="t" r="r" b="b"/>
            <a:pathLst>
              <a:path w="5570893" h="5487329">
                <a:moveTo>
                  <a:pt x="0" y="0"/>
                </a:moveTo>
                <a:lnTo>
                  <a:pt x="5570893" y="0"/>
                </a:lnTo>
                <a:lnTo>
                  <a:pt x="5570893" y="5487330"/>
                </a:lnTo>
                <a:lnTo>
                  <a:pt x="0" y="54873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-5400000">
            <a:off x="4716665" y="-3284335"/>
            <a:ext cx="8854670" cy="16855670"/>
            <a:chOff x="0" y="0"/>
            <a:chExt cx="2332094" cy="44393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32094" cy="4439353"/>
            </a:xfrm>
            <a:custGeom>
              <a:avLst/>
              <a:gdLst/>
              <a:ahLst/>
              <a:cxnLst/>
              <a:rect l="l" t="t" r="r" b="b"/>
              <a:pathLst>
                <a:path w="2332094" h="4439353">
                  <a:moveTo>
                    <a:pt x="87433" y="0"/>
                  </a:moveTo>
                  <a:lnTo>
                    <a:pt x="2244661" y="0"/>
                  </a:lnTo>
                  <a:cubicBezTo>
                    <a:pt x="2267850" y="0"/>
                    <a:pt x="2290089" y="9212"/>
                    <a:pt x="2306486" y="25609"/>
                  </a:cubicBezTo>
                  <a:cubicBezTo>
                    <a:pt x="2322883" y="42005"/>
                    <a:pt x="2332094" y="64244"/>
                    <a:pt x="2332094" y="87433"/>
                  </a:cubicBezTo>
                  <a:lnTo>
                    <a:pt x="2332094" y="4351920"/>
                  </a:lnTo>
                  <a:cubicBezTo>
                    <a:pt x="2332094" y="4375109"/>
                    <a:pt x="2322883" y="4397348"/>
                    <a:pt x="2306486" y="4413745"/>
                  </a:cubicBezTo>
                  <a:cubicBezTo>
                    <a:pt x="2290089" y="4430142"/>
                    <a:pt x="2267850" y="4439353"/>
                    <a:pt x="2244661" y="4439353"/>
                  </a:cubicBezTo>
                  <a:lnTo>
                    <a:pt x="87433" y="4439353"/>
                  </a:lnTo>
                  <a:cubicBezTo>
                    <a:pt x="64244" y="4439353"/>
                    <a:pt x="42005" y="4430142"/>
                    <a:pt x="25609" y="4413745"/>
                  </a:cubicBezTo>
                  <a:cubicBezTo>
                    <a:pt x="9212" y="4397348"/>
                    <a:pt x="0" y="4375109"/>
                    <a:pt x="0" y="4351920"/>
                  </a:cubicBezTo>
                  <a:lnTo>
                    <a:pt x="0" y="87433"/>
                  </a:lnTo>
                  <a:cubicBezTo>
                    <a:pt x="0" y="64244"/>
                    <a:pt x="9212" y="42005"/>
                    <a:pt x="25609" y="25609"/>
                  </a:cubicBezTo>
                  <a:cubicBezTo>
                    <a:pt x="42005" y="9212"/>
                    <a:pt x="64244" y="0"/>
                    <a:pt x="874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332094" cy="4477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747999" y="-2425962"/>
            <a:ext cx="3917658" cy="3454662"/>
          </a:xfrm>
          <a:custGeom>
            <a:avLst/>
            <a:gdLst/>
            <a:ahLst/>
            <a:cxnLst/>
            <a:rect l="l" t="t" r="r" b="b"/>
            <a:pathLst>
              <a:path w="3917658" h="3454662">
                <a:moveTo>
                  <a:pt x="0" y="0"/>
                </a:moveTo>
                <a:lnTo>
                  <a:pt x="3917657" y="0"/>
                </a:lnTo>
                <a:lnTo>
                  <a:pt x="3917657" y="3454662"/>
                </a:lnTo>
                <a:lnTo>
                  <a:pt x="0" y="34546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835836" y="9258300"/>
            <a:ext cx="3035270" cy="2676556"/>
          </a:xfrm>
          <a:custGeom>
            <a:avLst/>
            <a:gdLst/>
            <a:ahLst/>
            <a:cxnLst/>
            <a:rect l="l" t="t" r="r" b="b"/>
            <a:pathLst>
              <a:path w="3035270" h="2676556">
                <a:moveTo>
                  <a:pt x="0" y="0"/>
                </a:moveTo>
                <a:lnTo>
                  <a:pt x="3035270" y="0"/>
                </a:lnTo>
                <a:lnTo>
                  <a:pt x="3035270" y="2676556"/>
                </a:lnTo>
                <a:lnTo>
                  <a:pt x="0" y="26765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835836" y="3561661"/>
            <a:ext cx="742970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POSITIVE STRUCTURE: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835836" y="1457325"/>
            <a:ext cx="9296780" cy="2232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199"/>
              </a:lnSpc>
            </a:pPr>
            <a:r>
              <a:rPr lang="en-US" sz="12999">
                <a:solidFill>
                  <a:srgbClr val="FAA92D"/>
                </a:solidFill>
                <a:latin typeface="Art Nuvo UltraRough"/>
                <a:ea typeface="Art Nuvo UltraRough"/>
                <a:cs typeface="Art Nuvo UltraRough"/>
                <a:sym typeface="Art Nuvo UltraRough"/>
              </a:rPr>
              <a:t>How to use?</a:t>
            </a:r>
          </a:p>
        </p:txBody>
      </p:sp>
      <p:grpSp>
        <p:nvGrpSpPr>
          <p:cNvPr id="11" name="Group 11"/>
          <p:cNvGrpSpPr/>
          <p:nvPr/>
        </p:nvGrpSpPr>
        <p:grpSpPr>
          <a:xfrm rot="-5400000">
            <a:off x="3533961" y="4238259"/>
            <a:ext cx="2349404" cy="5795839"/>
            <a:chOff x="0" y="0"/>
            <a:chExt cx="618773" cy="152647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18773" cy="1526476"/>
            </a:xfrm>
            <a:custGeom>
              <a:avLst/>
              <a:gdLst/>
              <a:ahLst/>
              <a:cxnLst/>
              <a:rect l="l" t="t" r="r" b="b"/>
              <a:pathLst>
                <a:path w="618773" h="1526476">
                  <a:moveTo>
                    <a:pt x="0" y="0"/>
                  </a:moveTo>
                  <a:lnTo>
                    <a:pt x="618773" y="0"/>
                  </a:lnTo>
                  <a:lnTo>
                    <a:pt x="618773" y="1526476"/>
                  </a:lnTo>
                  <a:lnTo>
                    <a:pt x="0" y="152647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85BF6C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618773" cy="15645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107828" y="6558963"/>
            <a:ext cx="2230466" cy="1163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9"/>
              </a:lnSpc>
            </a:pPr>
            <a:r>
              <a:rPr lang="en-US" sz="3999" b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Subject</a:t>
            </a:r>
          </a:p>
          <a:p>
            <a:pPr algn="ctr">
              <a:lnSpc>
                <a:spcPts val="4559"/>
              </a:lnSpc>
            </a:pPr>
            <a:r>
              <a:rPr lang="en-US" sz="3999" b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Pronoun</a:t>
            </a:r>
          </a:p>
        </p:txBody>
      </p:sp>
      <p:sp>
        <p:nvSpPr>
          <p:cNvPr id="15" name="Freeform 15"/>
          <p:cNvSpPr/>
          <p:nvPr/>
        </p:nvSpPr>
        <p:spPr>
          <a:xfrm>
            <a:off x="-2508008" y="7474633"/>
            <a:ext cx="4318751" cy="3649345"/>
          </a:xfrm>
          <a:custGeom>
            <a:avLst/>
            <a:gdLst/>
            <a:ahLst/>
            <a:cxnLst/>
            <a:rect l="l" t="t" r="r" b="b"/>
            <a:pathLst>
              <a:path w="4318751" h="3649345">
                <a:moveTo>
                  <a:pt x="0" y="0"/>
                </a:moveTo>
                <a:lnTo>
                  <a:pt x="4318751" y="0"/>
                </a:lnTo>
                <a:lnTo>
                  <a:pt x="4318751" y="3649345"/>
                </a:lnTo>
                <a:lnTo>
                  <a:pt x="0" y="36493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4271619" y="6784545"/>
            <a:ext cx="793882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FFBD5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+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874521" y="6785658"/>
            <a:ext cx="1124820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had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835836" y="4590361"/>
            <a:ext cx="14550434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All subjects take the </a:t>
            </a:r>
            <a:r>
              <a:rPr lang="en-US" sz="3999" u="sng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past participle</a:t>
            </a:r>
            <a:r>
              <a:rPr lang="en-US" sz="39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(</a:t>
            </a:r>
            <a:r>
              <a:rPr lang="en-US" sz="3999" b="1">
                <a:solidFill>
                  <a:srgbClr val="796B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V3</a:t>
            </a:r>
            <a:r>
              <a:rPr lang="en-US" sz="39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) form of the verb.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865730" y="6784545"/>
            <a:ext cx="793882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FFBD5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+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99416" y="6784545"/>
            <a:ext cx="710081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796B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052812" y="5875752"/>
            <a:ext cx="6481726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1">
                <a:solidFill>
                  <a:srgbClr val="796B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EXAMPLE:</a:t>
            </a:r>
          </a:p>
        </p:txBody>
      </p:sp>
      <p:sp>
        <p:nvSpPr>
          <p:cNvPr id="22" name="Freeform 22"/>
          <p:cNvSpPr/>
          <p:nvPr/>
        </p:nvSpPr>
        <p:spPr>
          <a:xfrm>
            <a:off x="8052812" y="7050405"/>
            <a:ext cx="438743" cy="528605"/>
          </a:xfrm>
          <a:custGeom>
            <a:avLst/>
            <a:gdLst/>
            <a:ahLst/>
            <a:cxnLst/>
            <a:rect l="l" t="t" r="r" b="b"/>
            <a:pathLst>
              <a:path w="438743" h="528605">
                <a:moveTo>
                  <a:pt x="0" y="0"/>
                </a:moveTo>
                <a:lnTo>
                  <a:pt x="438742" y="0"/>
                </a:lnTo>
                <a:lnTo>
                  <a:pt x="438742" y="528605"/>
                </a:lnTo>
                <a:lnTo>
                  <a:pt x="0" y="52860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8720870" y="6926580"/>
            <a:ext cx="8490805" cy="1393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i="1">
                <a:solidFill>
                  <a:srgbClr val="000000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 had finished my homework</a:t>
            </a:r>
          </a:p>
          <a:p>
            <a:pPr algn="l">
              <a:lnSpc>
                <a:spcPts val="5599"/>
              </a:lnSpc>
            </a:pPr>
            <a:r>
              <a:rPr lang="en-US" sz="3999" i="1">
                <a:solidFill>
                  <a:srgbClr val="000000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before I went out with my friends.</a:t>
            </a:r>
          </a:p>
        </p:txBody>
      </p:sp>
      <p:sp>
        <p:nvSpPr>
          <p:cNvPr id="24" name="Freeform 24"/>
          <p:cNvSpPr/>
          <p:nvPr/>
        </p:nvSpPr>
        <p:spPr>
          <a:xfrm>
            <a:off x="14992283" y="-1844100"/>
            <a:ext cx="3562256" cy="5490954"/>
          </a:xfrm>
          <a:custGeom>
            <a:avLst/>
            <a:gdLst/>
            <a:ahLst/>
            <a:cxnLst/>
            <a:rect l="l" t="t" r="r" b="b"/>
            <a:pathLst>
              <a:path w="3562256" h="5490954">
                <a:moveTo>
                  <a:pt x="0" y="0"/>
                </a:moveTo>
                <a:lnTo>
                  <a:pt x="3562256" y="0"/>
                </a:lnTo>
                <a:lnTo>
                  <a:pt x="3562256" y="5490954"/>
                </a:lnTo>
                <a:lnTo>
                  <a:pt x="0" y="549095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64709" y="6038702"/>
            <a:ext cx="5570893" cy="5487329"/>
          </a:xfrm>
          <a:custGeom>
            <a:avLst/>
            <a:gdLst/>
            <a:ahLst/>
            <a:cxnLst/>
            <a:rect l="l" t="t" r="r" b="b"/>
            <a:pathLst>
              <a:path w="5570893" h="5487329">
                <a:moveTo>
                  <a:pt x="0" y="0"/>
                </a:moveTo>
                <a:lnTo>
                  <a:pt x="5570893" y="0"/>
                </a:lnTo>
                <a:lnTo>
                  <a:pt x="5570893" y="5487330"/>
                </a:lnTo>
                <a:lnTo>
                  <a:pt x="0" y="5487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55283" y="-1221822"/>
            <a:ext cx="3763997" cy="4501043"/>
          </a:xfrm>
          <a:custGeom>
            <a:avLst/>
            <a:gdLst/>
            <a:ahLst/>
            <a:cxnLst/>
            <a:rect l="l" t="t" r="r" b="b"/>
            <a:pathLst>
              <a:path w="3763997" h="4501043">
                <a:moveTo>
                  <a:pt x="0" y="0"/>
                </a:moveTo>
                <a:lnTo>
                  <a:pt x="3763998" y="0"/>
                </a:lnTo>
                <a:lnTo>
                  <a:pt x="3763998" y="4501044"/>
                </a:lnTo>
                <a:lnTo>
                  <a:pt x="0" y="4501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-5400000">
            <a:off x="4716665" y="-3284335"/>
            <a:ext cx="8854670" cy="16855670"/>
            <a:chOff x="0" y="0"/>
            <a:chExt cx="2332094" cy="44393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32094" cy="4439353"/>
            </a:xfrm>
            <a:custGeom>
              <a:avLst/>
              <a:gdLst/>
              <a:ahLst/>
              <a:cxnLst/>
              <a:rect l="l" t="t" r="r" b="b"/>
              <a:pathLst>
                <a:path w="2332094" h="4439353">
                  <a:moveTo>
                    <a:pt x="87433" y="0"/>
                  </a:moveTo>
                  <a:lnTo>
                    <a:pt x="2244661" y="0"/>
                  </a:lnTo>
                  <a:cubicBezTo>
                    <a:pt x="2267850" y="0"/>
                    <a:pt x="2290089" y="9212"/>
                    <a:pt x="2306486" y="25609"/>
                  </a:cubicBezTo>
                  <a:cubicBezTo>
                    <a:pt x="2322883" y="42005"/>
                    <a:pt x="2332094" y="64244"/>
                    <a:pt x="2332094" y="87433"/>
                  </a:cubicBezTo>
                  <a:lnTo>
                    <a:pt x="2332094" y="4351920"/>
                  </a:lnTo>
                  <a:cubicBezTo>
                    <a:pt x="2332094" y="4375109"/>
                    <a:pt x="2322883" y="4397348"/>
                    <a:pt x="2306486" y="4413745"/>
                  </a:cubicBezTo>
                  <a:cubicBezTo>
                    <a:pt x="2290089" y="4430142"/>
                    <a:pt x="2267850" y="4439353"/>
                    <a:pt x="2244661" y="4439353"/>
                  </a:cubicBezTo>
                  <a:lnTo>
                    <a:pt x="87433" y="4439353"/>
                  </a:lnTo>
                  <a:cubicBezTo>
                    <a:pt x="64244" y="4439353"/>
                    <a:pt x="42005" y="4430142"/>
                    <a:pt x="25609" y="4413745"/>
                  </a:cubicBezTo>
                  <a:cubicBezTo>
                    <a:pt x="9212" y="4397348"/>
                    <a:pt x="0" y="4375109"/>
                    <a:pt x="0" y="4351920"/>
                  </a:cubicBezTo>
                  <a:lnTo>
                    <a:pt x="0" y="87433"/>
                  </a:lnTo>
                  <a:cubicBezTo>
                    <a:pt x="0" y="64244"/>
                    <a:pt x="9212" y="42005"/>
                    <a:pt x="25609" y="25609"/>
                  </a:cubicBezTo>
                  <a:cubicBezTo>
                    <a:pt x="42005" y="9212"/>
                    <a:pt x="64244" y="0"/>
                    <a:pt x="874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332094" cy="4477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747999" y="-2425962"/>
            <a:ext cx="3917658" cy="3454662"/>
          </a:xfrm>
          <a:custGeom>
            <a:avLst/>
            <a:gdLst/>
            <a:ahLst/>
            <a:cxnLst/>
            <a:rect l="l" t="t" r="r" b="b"/>
            <a:pathLst>
              <a:path w="3917658" h="3454662">
                <a:moveTo>
                  <a:pt x="0" y="0"/>
                </a:moveTo>
                <a:lnTo>
                  <a:pt x="3917657" y="0"/>
                </a:lnTo>
                <a:lnTo>
                  <a:pt x="3917657" y="3454662"/>
                </a:lnTo>
                <a:lnTo>
                  <a:pt x="0" y="34546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835836" y="9258300"/>
            <a:ext cx="3035270" cy="2676556"/>
          </a:xfrm>
          <a:custGeom>
            <a:avLst/>
            <a:gdLst/>
            <a:ahLst/>
            <a:cxnLst/>
            <a:rect l="l" t="t" r="r" b="b"/>
            <a:pathLst>
              <a:path w="3035270" h="2676556">
                <a:moveTo>
                  <a:pt x="0" y="0"/>
                </a:moveTo>
                <a:lnTo>
                  <a:pt x="3035270" y="0"/>
                </a:lnTo>
                <a:lnTo>
                  <a:pt x="3035270" y="2676556"/>
                </a:lnTo>
                <a:lnTo>
                  <a:pt x="0" y="26765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 rot="-5400000">
            <a:off x="3814357" y="3957862"/>
            <a:ext cx="2349404" cy="6356632"/>
            <a:chOff x="0" y="0"/>
            <a:chExt cx="618773" cy="16741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18773" cy="1674175"/>
            </a:xfrm>
            <a:custGeom>
              <a:avLst/>
              <a:gdLst/>
              <a:ahLst/>
              <a:cxnLst/>
              <a:rect l="l" t="t" r="r" b="b"/>
              <a:pathLst>
                <a:path w="618773" h="1674175">
                  <a:moveTo>
                    <a:pt x="0" y="0"/>
                  </a:moveTo>
                  <a:lnTo>
                    <a:pt x="618773" y="0"/>
                  </a:lnTo>
                  <a:lnTo>
                    <a:pt x="618773" y="1674175"/>
                  </a:lnTo>
                  <a:lnTo>
                    <a:pt x="0" y="16741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85BF6C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618773" cy="17122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094236" y="6558963"/>
            <a:ext cx="2275091" cy="1163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9"/>
              </a:lnSpc>
            </a:pPr>
            <a:r>
              <a:rPr lang="en-US" sz="3999" b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Subject</a:t>
            </a:r>
          </a:p>
          <a:p>
            <a:pPr algn="ctr">
              <a:lnSpc>
                <a:spcPts val="4559"/>
              </a:lnSpc>
            </a:pPr>
            <a:r>
              <a:rPr lang="en-US" sz="3999" b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Pronoun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215227" y="6784545"/>
            <a:ext cx="793882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FFBD5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+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903349" y="6785658"/>
            <a:ext cx="1638306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hadn’t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440578" y="6784545"/>
            <a:ext cx="793882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FFBD5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+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75054" y="6784545"/>
            <a:ext cx="808828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796B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700775" y="5875752"/>
            <a:ext cx="6481726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1">
                <a:solidFill>
                  <a:srgbClr val="796B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EXAMPLE:</a:t>
            </a:r>
          </a:p>
        </p:txBody>
      </p:sp>
      <p:sp>
        <p:nvSpPr>
          <p:cNvPr id="18" name="Freeform 18"/>
          <p:cNvSpPr/>
          <p:nvPr/>
        </p:nvSpPr>
        <p:spPr>
          <a:xfrm>
            <a:off x="8700775" y="7050405"/>
            <a:ext cx="438743" cy="528605"/>
          </a:xfrm>
          <a:custGeom>
            <a:avLst/>
            <a:gdLst/>
            <a:ahLst/>
            <a:cxnLst/>
            <a:rect l="l" t="t" r="r" b="b"/>
            <a:pathLst>
              <a:path w="438743" h="528605">
                <a:moveTo>
                  <a:pt x="0" y="0"/>
                </a:moveTo>
                <a:lnTo>
                  <a:pt x="438743" y="0"/>
                </a:lnTo>
                <a:lnTo>
                  <a:pt x="438743" y="528605"/>
                </a:lnTo>
                <a:lnTo>
                  <a:pt x="0" y="52860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835836" y="3561661"/>
            <a:ext cx="742970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NEGATIVE STRUCTURE: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35836" y="1457325"/>
            <a:ext cx="9296780" cy="2232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199"/>
              </a:lnSpc>
            </a:pPr>
            <a:r>
              <a:rPr lang="en-US" sz="12999">
                <a:solidFill>
                  <a:srgbClr val="FAA92D"/>
                </a:solidFill>
                <a:latin typeface="Art Nuvo UltraRough"/>
                <a:ea typeface="Art Nuvo UltraRough"/>
                <a:cs typeface="Art Nuvo UltraRough"/>
                <a:sym typeface="Art Nuvo UltraRough"/>
              </a:rPr>
              <a:t>How to use?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835836" y="4590361"/>
            <a:ext cx="14550434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All subjects take the </a:t>
            </a:r>
            <a:r>
              <a:rPr lang="en-US" sz="3999" u="sng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past participle</a:t>
            </a:r>
            <a:r>
              <a:rPr lang="en-US" sz="39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(</a:t>
            </a:r>
            <a:r>
              <a:rPr lang="en-US" sz="3999" b="1">
                <a:solidFill>
                  <a:srgbClr val="796B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V3</a:t>
            </a:r>
            <a:r>
              <a:rPr lang="en-US" sz="39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) form of the verb.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396693" y="6926580"/>
            <a:ext cx="8490805" cy="1393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i="1">
                <a:solidFill>
                  <a:srgbClr val="000000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She hadn’t read the book before</a:t>
            </a:r>
          </a:p>
          <a:p>
            <a:pPr algn="l">
              <a:lnSpc>
                <a:spcPts val="5599"/>
              </a:lnSpc>
            </a:pPr>
            <a:r>
              <a:rPr lang="en-US" sz="3999" i="1">
                <a:solidFill>
                  <a:srgbClr val="000000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its movie adaptation came out.</a:t>
            </a:r>
          </a:p>
        </p:txBody>
      </p:sp>
      <p:sp>
        <p:nvSpPr>
          <p:cNvPr id="23" name="Freeform 23"/>
          <p:cNvSpPr/>
          <p:nvPr/>
        </p:nvSpPr>
        <p:spPr>
          <a:xfrm>
            <a:off x="14992283" y="-1844100"/>
            <a:ext cx="3562256" cy="5490954"/>
          </a:xfrm>
          <a:custGeom>
            <a:avLst/>
            <a:gdLst/>
            <a:ahLst/>
            <a:cxnLst/>
            <a:rect l="l" t="t" r="r" b="b"/>
            <a:pathLst>
              <a:path w="3562256" h="5490954">
                <a:moveTo>
                  <a:pt x="0" y="0"/>
                </a:moveTo>
                <a:lnTo>
                  <a:pt x="3562256" y="0"/>
                </a:lnTo>
                <a:lnTo>
                  <a:pt x="3562256" y="5490954"/>
                </a:lnTo>
                <a:lnTo>
                  <a:pt x="0" y="549095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-2508008" y="7474633"/>
            <a:ext cx="4318751" cy="3649345"/>
          </a:xfrm>
          <a:custGeom>
            <a:avLst/>
            <a:gdLst/>
            <a:ahLst/>
            <a:cxnLst/>
            <a:rect l="l" t="t" r="r" b="b"/>
            <a:pathLst>
              <a:path w="4318751" h="3649345">
                <a:moveTo>
                  <a:pt x="0" y="0"/>
                </a:moveTo>
                <a:lnTo>
                  <a:pt x="4318751" y="0"/>
                </a:lnTo>
                <a:lnTo>
                  <a:pt x="4318751" y="3649345"/>
                </a:lnTo>
                <a:lnTo>
                  <a:pt x="0" y="364934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64709" y="6038702"/>
            <a:ext cx="5570893" cy="5487329"/>
          </a:xfrm>
          <a:custGeom>
            <a:avLst/>
            <a:gdLst/>
            <a:ahLst/>
            <a:cxnLst/>
            <a:rect l="l" t="t" r="r" b="b"/>
            <a:pathLst>
              <a:path w="5570893" h="5487329">
                <a:moveTo>
                  <a:pt x="0" y="0"/>
                </a:moveTo>
                <a:lnTo>
                  <a:pt x="5570893" y="0"/>
                </a:lnTo>
                <a:lnTo>
                  <a:pt x="5570893" y="5487330"/>
                </a:lnTo>
                <a:lnTo>
                  <a:pt x="0" y="5487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55283" y="-1221822"/>
            <a:ext cx="3763997" cy="4501043"/>
          </a:xfrm>
          <a:custGeom>
            <a:avLst/>
            <a:gdLst/>
            <a:ahLst/>
            <a:cxnLst/>
            <a:rect l="l" t="t" r="r" b="b"/>
            <a:pathLst>
              <a:path w="3763997" h="4501043">
                <a:moveTo>
                  <a:pt x="0" y="0"/>
                </a:moveTo>
                <a:lnTo>
                  <a:pt x="3763998" y="0"/>
                </a:lnTo>
                <a:lnTo>
                  <a:pt x="3763998" y="4501044"/>
                </a:lnTo>
                <a:lnTo>
                  <a:pt x="0" y="4501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-5400000">
            <a:off x="4716665" y="-3284335"/>
            <a:ext cx="8854670" cy="16855670"/>
            <a:chOff x="0" y="0"/>
            <a:chExt cx="2332094" cy="44393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32094" cy="4439353"/>
            </a:xfrm>
            <a:custGeom>
              <a:avLst/>
              <a:gdLst/>
              <a:ahLst/>
              <a:cxnLst/>
              <a:rect l="l" t="t" r="r" b="b"/>
              <a:pathLst>
                <a:path w="2332094" h="4439353">
                  <a:moveTo>
                    <a:pt x="87433" y="0"/>
                  </a:moveTo>
                  <a:lnTo>
                    <a:pt x="2244661" y="0"/>
                  </a:lnTo>
                  <a:cubicBezTo>
                    <a:pt x="2267850" y="0"/>
                    <a:pt x="2290089" y="9212"/>
                    <a:pt x="2306486" y="25609"/>
                  </a:cubicBezTo>
                  <a:cubicBezTo>
                    <a:pt x="2322883" y="42005"/>
                    <a:pt x="2332094" y="64244"/>
                    <a:pt x="2332094" y="87433"/>
                  </a:cubicBezTo>
                  <a:lnTo>
                    <a:pt x="2332094" y="4351920"/>
                  </a:lnTo>
                  <a:cubicBezTo>
                    <a:pt x="2332094" y="4375109"/>
                    <a:pt x="2322883" y="4397348"/>
                    <a:pt x="2306486" y="4413745"/>
                  </a:cubicBezTo>
                  <a:cubicBezTo>
                    <a:pt x="2290089" y="4430142"/>
                    <a:pt x="2267850" y="4439353"/>
                    <a:pt x="2244661" y="4439353"/>
                  </a:cubicBezTo>
                  <a:lnTo>
                    <a:pt x="87433" y="4439353"/>
                  </a:lnTo>
                  <a:cubicBezTo>
                    <a:pt x="64244" y="4439353"/>
                    <a:pt x="42005" y="4430142"/>
                    <a:pt x="25609" y="4413745"/>
                  </a:cubicBezTo>
                  <a:cubicBezTo>
                    <a:pt x="9212" y="4397348"/>
                    <a:pt x="0" y="4375109"/>
                    <a:pt x="0" y="4351920"/>
                  </a:cubicBezTo>
                  <a:lnTo>
                    <a:pt x="0" y="87433"/>
                  </a:lnTo>
                  <a:cubicBezTo>
                    <a:pt x="0" y="64244"/>
                    <a:pt x="9212" y="42005"/>
                    <a:pt x="25609" y="25609"/>
                  </a:cubicBezTo>
                  <a:cubicBezTo>
                    <a:pt x="42005" y="9212"/>
                    <a:pt x="64244" y="0"/>
                    <a:pt x="874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332094" cy="4477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747999" y="-2425962"/>
            <a:ext cx="3917658" cy="3454662"/>
          </a:xfrm>
          <a:custGeom>
            <a:avLst/>
            <a:gdLst/>
            <a:ahLst/>
            <a:cxnLst/>
            <a:rect l="l" t="t" r="r" b="b"/>
            <a:pathLst>
              <a:path w="3917658" h="3454662">
                <a:moveTo>
                  <a:pt x="0" y="0"/>
                </a:moveTo>
                <a:lnTo>
                  <a:pt x="3917657" y="0"/>
                </a:lnTo>
                <a:lnTo>
                  <a:pt x="3917657" y="3454662"/>
                </a:lnTo>
                <a:lnTo>
                  <a:pt x="0" y="34546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835836" y="9258300"/>
            <a:ext cx="3035270" cy="2676556"/>
          </a:xfrm>
          <a:custGeom>
            <a:avLst/>
            <a:gdLst/>
            <a:ahLst/>
            <a:cxnLst/>
            <a:rect l="l" t="t" r="r" b="b"/>
            <a:pathLst>
              <a:path w="3035270" h="2676556">
                <a:moveTo>
                  <a:pt x="0" y="0"/>
                </a:moveTo>
                <a:lnTo>
                  <a:pt x="3035270" y="0"/>
                </a:lnTo>
                <a:lnTo>
                  <a:pt x="3035270" y="2676556"/>
                </a:lnTo>
                <a:lnTo>
                  <a:pt x="0" y="26765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 rot="-5400000">
            <a:off x="3824232" y="3947987"/>
            <a:ext cx="2349404" cy="6376382"/>
            <a:chOff x="0" y="0"/>
            <a:chExt cx="618773" cy="167937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18773" cy="1679376"/>
            </a:xfrm>
            <a:custGeom>
              <a:avLst/>
              <a:gdLst/>
              <a:ahLst/>
              <a:cxnLst/>
              <a:rect l="l" t="t" r="r" b="b"/>
              <a:pathLst>
                <a:path w="618773" h="1679376">
                  <a:moveTo>
                    <a:pt x="0" y="0"/>
                  </a:moveTo>
                  <a:lnTo>
                    <a:pt x="618773" y="0"/>
                  </a:lnTo>
                  <a:lnTo>
                    <a:pt x="618773" y="1679376"/>
                  </a:lnTo>
                  <a:lnTo>
                    <a:pt x="0" y="167937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85BF6C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618773" cy="17174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919312" y="6558963"/>
            <a:ext cx="2275091" cy="1163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9"/>
              </a:lnSpc>
            </a:pPr>
            <a:r>
              <a:rPr lang="en-US" sz="3999" b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Subject</a:t>
            </a:r>
          </a:p>
          <a:p>
            <a:pPr algn="ctr">
              <a:lnSpc>
                <a:spcPts val="4559"/>
              </a:lnSpc>
            </a:pPr>
            <a:r>
              <a:rPr lang="en-US" sz="3999" b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Pronoun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173879" y="6784545"/>
            <a:ext cx="793882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FFBD5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+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29329" y="6785658"/>
            <a:ext cx="1154080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Had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165828" y="6784545"/>
            <a:ext cx="793882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FFBD5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+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959710" y="6784545"/>
            <a:ext cx="808828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796B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653850" y="5875752"/>
            <a:ext cx="6481726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1">
                <a:solidFill>
                  <a:srgbClr val="796B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EXAMPLE:</a:t>
            </a:r>
          </a:p>
        </p:txBody>
      </p:sp>
      <p:sp>
        <p:nvSpPr>
          <p:cNvPr id="18" name="Freeform 18"/>
          <p:cNvSpPr/>
          <p:nvPr/>
        </p:nvSpPr>
        <p:spPr>
          <a:xfrm>
            <a:off x="8653850" y="7040880"/>
            <a:ext cx="438743" cy="528605"/>
          </a:xfrm>
          <a:custGeom>
            <a:avLst/>
            <a:gdLst/>
            <a:ahLst/>
            <a:cxnLst/>
            <a:rect l="l" t="t" r="r" b="b"/>
            <a:pathLst>
              <a:path w="438743" h="528605">
                <a:moveTo>
                  <a:pt x="0" y="0"/>
                </a:moveTo>
                <a:lnTo>
                  <a:pt x="438742" y="0"/>
                </a:lnTo>
                <a:lnTo>
                  <a:pt x="438742" y="528605"/>
                </a:lnTo>
                <a:lnTo>
                  <a:pt x="0" y="52860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835836" y="3561661"/>
            <a:ext cx="742970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QUESTION STRUCTURE: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35836" y="1457325"/>
            <a:ext cx="9296780" cy="2232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199"/>
              </a:lnSpc>
            </a:pPr>
            <a:r>
              <a:rPr lang="en-US" sz="12999">
                <a:solidFill>
                  <a:srgbClr val="FAA92D"/>
                </a:solidFill>
                <a:latin typeface="Art Nuvo UltraRough"/>
                <a:ea typeface="Art Nuvo UltraRough"/>
                <a:cs typeface="Art Nuvo UltraRough"/>
                <a:sym typeface="Art Nuvo UltraRough"/>
              </a:rPr>
              <a:t>How to use?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835836" y="4590361"/>
            <a:ext cx="14550434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All subjects take the </a:t>
            </a:r>
            <a:r>
              <a:rPr lang="en-US" sz="3999" u="sng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past participle</a:t>
            </a:r>
            <a:r>
              <a:rPr lang="en-US" sz="39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(</a:t>
            </a:r>
            <a:r>
              <a:rPr lang="en-US" sz="3999" b="1">
                <a:solidFill>
                  <a:srgbClr val="796B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V3</a:t>
            </a:r>
            <a:r>
              <a:rPr lang="en-US" sz="39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) form of the verb.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343327" y="6926580"/>
            <a:ext cx="8490805" cy="1393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i="1">
                <a:solidFill>
                  <a:srgbClr val="000000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Had you completed the project</a:t>
            </a:r>
          </a:p>
          <a:p>
            <a:pPr algn="l">
              <a:lnSpc>
                <a:spcPts val="5599"/>
              </a:lnSpc>
            </a:pPr>
            <a:r>
              <a:rPr lang="en-US" sz="3999" i="1">
                <a:solidFill>
                  <a:srgbClr val="000000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before the manager said so?</a:t>
            </a:r>
          </a:p>
        </p:txBody>
      </p:sp>
      <p:sp>
        <p:nvSpPr>
          <p:cNvPr id="23" name="Freeform 23"/>
          <p:cNvSpPr/>
          <p:nvPr/>
        </p:nvSpPr>
        <p:spPr>
          <a:xfrm>
            <a:off x="14992283" y="-1844100"/>
            <a:ext cx="3562256" cy="5490954"/>
          </a:xfrm>
          <a:custGeom>
            <a:avLst/>
            <a:gdLst/>
            <a:ahLst/>
            <a:cxnLst/>
            <a:rect l="l" t="t" r="r" b="b"/>
            <a:pathLst>
              <a:path w="3562256" h="5490954">
                <a:moveTo>
                  <a:pt x="0" y="0"/>
                </a:moveTo>
                <a:lnTo>
                  <a:pt x="3562256" y="0"/>
                </a:lnTo>
                <a:lnTo>
                  <a:pt x="3562256" y="5490954"/>
                </a:lnTo>
                <a:lnTo>
                  <a:pt x="0" y="549095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-2508008" y="7474633"/>
            <a:ext cx="4318751" cy="3649345"/>
          </a:xfrm>
          <a:custGeom>
            <a:avLst/>
            <a:gdLst/>
            <a:ahLst/>
            <a:cxnLst/>
            <a:rect l="l" t="t" r="r" b="b"/>
            <a:pathLst>
              <a:path w="4318751" h="3649345">
                <a:moveTo>
                  <a:pt x="0" y="0"/>
                </a:moveTo>
                <a:lnTo>
                  <a:pt x="4318751" y="0"/>
                </a:lnTo>
                <a:lnTo>
                  <a:pt x="4318751" y="3649345"/>
                </a:lnTo>
                <a:lnTo>
                  <a:pt x="0" y="364934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55283" y="-1221822"/>
            <a:ext cx="3763997" cy="4501043"/>
          </a:xfrm>
          <a:custGeom>
            <a:avLst/>
            <a:gdLst/>
            <a:ahLst/>
            <a:cxnLst/>
            <a:rect l="l" t="t" r="r" b="b"/>
            <a:pathLst>
              <a:path w="3763997" h="4501043">
                <a:moveTo>
                  <a:pt x="0" y="0"/>
                </a:moveTo>
                <a:lnTo>
                  <a:pt x="3763998" y="0"/>
                </a:lnTo>
                <a:lnTo>
                  <a:pt x="3763998" y="4501044"/>
                </a:lnTo>
                <a:lnTo>
                  <a:pt x="0" y="45010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434793" y="7200900"/>
            <a:ext cx="4869586" cy="4114800"/>
          </a:xfrm>
          <a:custGeom>
            <a:avLst/>
            <a:gdLst/>
            <a:ahLst/>
            <a:cxnLst/>
            <a:rect l="l" t="t" r="r" b="b"/>
            <a:pathLst>
              <a:path w="4869586" h="4114800">
                <a:moveTo>
                  <a:pt x="0" y="0"/>
                </a:moveTo>
                <a:lnTo>
                  <a:pt x="4869586" y="0"/>
                </a:lnTo>
                <a:lnTo>
                  <a:pt x="48695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-5400000">
            <a:off x="4716665" y="-3284335"/>
            <a:ext cx="8854670" cy="16855670"/>
            <a:chOff x="0" y="0"/>
            <a:chExt cx="2332094" cy="44393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32094" cy="4439353"/>
            </a:xfrm>
            <a:custGeom>
              <a:avLst/>
              <a:gdLst/>
              <a:ahLst/>
              <a:cxnLst/>
              <a:rect l="l" t="t" r="r" b="b"/>
              <a:pathLst>
                <a:path w="2332094" h="4439353">
                  <a:moveTo>
                    <a:pt x="87433" y="0"/>
                  </a:moveTo>
                  <a:lnTo>
                    <a:pt x="2244661" y="0"/>
                  </a:lnTo>
                  <a:cubicBezTo>
                    <a:pt x="2267850" y="0"/>
                    <a:pt x="2290089" y="9212"/>
                    <a:pt x="2306486" y="25609"/>
                  </a:cubicBezTo>
                  <a:cubicBezTo>
                    <a:pt x="2322883" y="42005"/>
                    <a:pt x="2332094" y="64244"/>
                    <a:pt x="2332094" y="87433"/>
                  </a:cubicBezTo>
                  <a:lnTo>
                    <a:pt x="2332094" y="4351920"/>
                  </a:lnTo>
                  <a:cubicBezTo>
                    <a:pt x="2332094" y="4375109"/>
                    <a:pt x="2322883" y="4397348"/>
                    <a:pt x="2306486" y="4413745"/>
                  </a:cubicBezTo>
                  <a:cubicBezTo>
                    <a:pt x="2290089" y="4430142"/>
                    <a:pt x="2267850" y="4439353"/>
                    <a:pt x="2244661" y="4439353"/>
                  </a:cubicBezTo>
                  <a:lnTo>
                    <a:pt x="87433" y="4439353"/>
                  </a:lnTo>
                  <a:cubicBezTo>
                    <a:pt x="64244" y="4439353"/>
                    <a:pt x="42005" y="4430142"/>
                    <a:pt x="25609" y="4413745"/>
                  </a:cubicBezTo>
                  <a:cubicBezTo>
                    <a:pt x="9212" y="4397348"/>
                    <a:pt x="0" y="4375109"/>
                    <a:pt x="0" y="4351920"/>
                  </a:cubicBezTo>
                  <a:lnTo>
                    <a:pt x="0" y="87433"/>
                  </a:lnTo>
                  <a:cubicBezTo>
                    <a:pt x="0" y="64244"/>
                    <a:pt x="9212" y="42005"/>
                    <a:pt x="25609" y="25609"/>
                  </a:cubicBezTo>
                  <a:cubicBezTo>
                    <a:pt x="42005" y="9212"/>
                    <a:pt x="64244" y="0"/>
                    <a:pt x="874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332094" cy="4477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747999" y="-2425962"/>
            <a:ext cx="3917658" cy="3454662"/>
          </a:xfrm>
          <a:custGeom>
            <a:avLst/>
            <a:gdLst/>
            <a:ahLst/>
            <a:cxnLst/>
            <a:rect l="l" t="t" r="r" b="b"/>
            <a:pathLst>
              <a:path w="3917658" h="3454662">
                <a:moveTo>
                  <a:pt x="0" y="0"/>
                </a:moveTo>
                <a:lnTo>
                  <a:pt x="3917657" y="0"/>
                </a:lnTo>
                <a:lnTo>
                  <a:pt x="3917657" y="3454662"/>
                </a:lnTo>
                <a:lnTo>
                  <a:pt x="0" y="34546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835836" y="9258300"/>
            <a:ext cx="3035270" cy="2676556"/>
          </a:xfrm>
          <a:custGeom>
            <a:avLst/>
            <a:gdLst/>
            <a:ahLst/>
            <a:cxnLst/>
            <a:rect l="l" t="t" r="r" b="b"/>
            <a:pathLst>
              <a:path w="3035270" h="2676556">
                <a:moveTo>
                  <a:pt x="0" y="0"/>
                </a:moveTo>
                <a:lnTo>
                  <a:pt x="3035270" y="0"/>
                </a:lnTo>
                <a:lnTo>
                  <a:pt x="3035270" y="2676556"/>
                </a:lnTo>
                <a:lnTo>
                  <a:pt x="0" y="26765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835836" y="1457325"/>
            <a:ext cx="9296780" cy="2232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199"/>
              </a:lnSpc>
            </a:pPr>
            <a:r>
              <a:rPr lang="en-US" sz="12999">
                <a:solidFill>
                  <a:srgbClr val="FAA92D"/>
                </a:solidFill>
                <a:latin typeface="Art Nuvo UltraRough"/>
                <a:ea typeface="Art Nuvo UltraRough"/>
                <a:cs typeface="Art Nuvo UltraRough"/>
                <a:sym typeface="Art Nuvo UltraRough"/>
              </a:rPr>
              <a:t>Attention!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835836" y="3561129"/>
            <a:ext cx="14550434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1">
                <a:solidFill>
                  <a:srgbClr val="574B4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 the English language, the verbs are divided into two:</a:t>
            </a:r>
          </a:p>
        </p:txBody>
      </p:sp>
      <p:sp>
        <p:nvSpPr>
          <p:cNvPr id="11" name="Freeform 11"/>
          <p:cNvSpPr/>
          <p:nvPr/>
        </p:nvSpPr>
        <p:spPr>
          <a:xfrm>
            <a:off x="1835836" y="4800600"/>
            <a:ext cx="438743" cy="528605"/>
          </a:xfrm>
          <a:custGeom>
            <a:avLst/>
            <a:gdLst/>
            <a:ahLst/>
            <a:cxnLst/>
            <a:rect l="l" t="t" r="r" b="b"/>
            <a:pathLst>
              <a:path w="438743" h="528605">
                <a:moveTo>
                  <a:pt x="0" y="0"/>
                </a:moveTo>
                <a:lnTo>
                  <a:pt x="438743" y="0"/>
                </a:lnTo>
                <a:lnTo>
                  <a:pt x="438743" y="528605"/>
                </a:lnTo>
                <a:lnTo>
                  <a:pt x="0" y="52860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551519" y="4640263"/>
            <a:ext cx="14550434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 b="1">
                <a:solidFill>
                  <a:srgbClr val="AB818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REGULAR VERBS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35836" y="5532437"/>
            <a:ext cx="15266116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Regular verbs form their past participle forms by adding </a:t>
            </a:r>
            <a:r>
              <a:rPr lang="en-US" sz="3000" b="1">
                <a:solidFill>
                  <a:srgbClr val="AB818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-d</a:t>
            </a:r>
            <a:r>
              <a:rPr lang="en-US" sz="30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000" b="1">
                <a:solidFill>
                  <a:srgbClr val="AB818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-ed</a:t>
            </a:r>
            <a:r>
              <a:rPr lang="en-US" sz="3000">
                <a:solidFill>
                  <a:srgbClr val="AB818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or </a:t>
            </a:r>
            <a:r>
              <a:rPr lang="en-US" sz="3000" b="1">
                <a:solidFill>
                  <a:srgbClr val="AB818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-ied</a:t>
            </a:r>
            <a:r>
              <a:rPr lang="en-US" sz="30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to the base form.</a:t>
            </a:r>
          </a:p>
        </p:txBody>
      </p:sp>
      <p:sp>
        <p:nvSpPr>
          <p:cNvPr id="14" name="Freeform 14"/>
          <p:cNvSpPr/>
          <p:nvPr/>
        </p:nvSpPr>
        <p:spPr>
          <a:xfrm>
            <a:off x="1835836" y="6702425"/>
            <a:ext cx="438743" cy="528605"/>
          </a:xfrm>
          <a:custGeom>
            <a:avLst/>
            <a:gdLst/>
            <a:ahLst/>
            <a:cxnLst/>
            <a:rect l="l" t="t" r="r" b="b"/>
            <a:pathLst>
              <a:path w="438743" h="528605">
                <a:moveTo>
                  <a:pt x="0" y="0"/>
                </a:moveTo>
                <a:lnTo>
                  <a:pt x="438743" y="0"/>
                </a:lnTo>
                <a:lnTo>
                  <a:pt x="438743" y="528605"/>
                </a:lnTo>
                <a:lnTo>
                  <a:pt x="0" y="52860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551519" y="6542087"/>
            <a:ext cx="14550434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IRREGULAR VERBS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835836" y="7434262"/>
            <a:ext cx="15266116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Irregular verbs do not follow a consistent pattern for their past participle forms.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Each irregular verb has a </a:t>
            </a:r>
            <a:r>
              <a:rPr lang="en-US" sz="3000" b="1" u="sng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unique</a:t>
            </a:r>
            <a:r>
              <a:rPr lang="en-US" sz="30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past participle form!</a:t>
            </a:r>
          </a:p>
        </p:txBody>
      </p:sp>
      <p:sp>
        <p:nvSpPr>
          <p:cNvPr id="17" name="Freeform 17"/>
          <p:cNvSpPr/>
          <p:nvPr/>
        </p:nvSpPr>
        <p:spPr>
          <a:xfrm>
            <a:off x="14886661" y="7045325"/>
            <a:ext cx="4548941" cy="4480707"/>
          </a:xfrm>
          <a:custGeom>
            <a:avLst/>
            <a:gdLst/>
            <a:ahLst/>
            <a:cxnLst/>
            <a:rect l="l" t="t" r="r" b="b"/>
            <a:pathLst>
              <a:path w="4548941" h="4480707">
                <a:moveTo>
                  <a:pt x="0" y="0"/>
                </a:moveTo>
                <a:lnTo>
                  <a:pt x="4548941" y="0"/>
                </a:lnTo>
                <a:lnTo>
                  <a:pt x="4548941" y="4480707"/>
                </a:lnTo>
                <a:lnTo>
                  <a:pt x="0" y="448070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4992283" y="-1844100"/>
            <a:ext cx="3562256" cy="5490954"/>
          </a:xfrm>
          <a:custGeom>
            <a:avLst/>
            <a:gdLst/>
            <a:ahLst/>
            <a:cxnLst/>
            <a:rect l="l" t="t" r="r" b="b"/>
            <a:pathLst>
              <a:path w="3562256" h="5490954">
                <a:moveTo>
                  <a:pt x="0" y="0"/>
                </a:moveTo>
                <a:lnTo>
                  <a:pt x="3562256" y="0"/>
                </a:lnTo>
                <a:lnTo>
                  <a:pt x="3562256" y="5490954"/>
                </a:lnTo>
                <a:lnTo>
                  <a:pt x="0" y="549095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64709" y="6038702"/>
            <a:ext cx="5570893" cy="5487329"/>
          </a:xfrm>
          <a:custGeom>
            <a:avLst/>
            <a:gdLst/>
            <a:ahLst/>
            <a:cxnLst/>
            <a:rect l="l" t="t" r="r" b="b"/>
            <a:pathLst>
              <a:path w="5570893" h="5487329">
                <a:moveTo>
                  <a:pt x="0" y="0"/>
                </a:moveTo>
                <a:lnTo>
                  <a:pt x="5570893" y="0"/>
                </a:lnTo>
                <a:lnTo>
                  <a:pt x="5570893" y="5487330"/>
                </a:lnTo>
                <a:lnTo>
                  <a:pt x="0" y="5487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55283" y="-1221822"/>
            <a:ext cx="3763997" cy="4501043"/>
          </a:xfrm>
          <a:custGeom>
            <a:avLst/>
            <a:gdLst/>
            <a:ahLst/>
            <a:cxnLst/>
            <a:rect l="l" t="t" r="r" b="b"/>
            <a:pathLst>
              <a:path w="3763997" h="4501043">
                <a:moveTo>
                  <a:pt x="0" y="0"/>
                </a:moveTo>
                <a:lnTo>
                  <a:pt x="3763998" y="0"/>
                </a:lnTo>
                <a:lnTo>
                  <a:pt x="3763998" y="4501044"/>
                </a:lnTo>
                <a:lnTo>
                  <a:pt x="0" y="4501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-5400000">
            <a:off x="4716665" y="-3284335"/>
            <a:ext cx="8854670" cy="16855670"/>
            <a:chOff x="0" y="0"/>
            <a:chExt cx="2332094" cy="44393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32094" cy="4439353"/>
            </a:xfrm>
            <a:custGeom>
              <a:avLst/>
              <a:gdLst/>
              <a:ahLst/>
              <a:cxnLst/>
              <a:rect l="l" t="t" r="r" b="b"/>
              <a:pathLst>
                <a:path w="2332094" h="4439353">
                  <a:moveTo>
                    <a:pt x="87433" y="0"/>
                  </a:moveTo>
                  <a:lnTo>
                    <a:pt x="2244661" y="0"/>
                  </a:lnTo>
                  <a:cubicBezTo>
                    <a:pt x="2267850" y="0"/>
                    <a:pt x="2290089" y="9212"/>
                    <a:pt x="2306486" y="25609"/>
                  </a:cubicBezTo>
                  <a:cubicBezTo>
                    <a:pt x="2322883" y="42005"/>
                    <a:pt x="2332094" y="64244"/>
                    <a:pt x="2332094" y="87433"/>
                  </a:cubicBezTo>
                  <a:lnTo>
                    <a:pt x="2332094" y="4351920"/>
                  </a:lnTo>
                  <a:cubicBezTo>
                    <a:pt x="2332094" y="4375109"/>
                    <a:pt x="2322883" y="4397348"/>
                    <a:pt x="2306486" y="4413745"/>
                  </a:cubicBezTo>
                  <a:cubicBezTo>
                    <a:pt x="2290089" y="4430142"/>
                    <a:pt x="2267850" y="4439353"/>
                    <a:pt x="2244661" y="4439353"/>
                  </a:cubicBezTo>
                  <a:lnTo>
                    <a:pt x="87433" y="4439353"/>
                  </a:lnTo>
                  <a:cubicBezTo>
                    <a:pt x="64244" y="4439353"/>
                    <a:pt x="42005" y="4430142"/>
                    <a:pt x="25609" y="4413745"/>
                  </a:cubicBezTo>
                  <a:cubicBezTo>
                    <a:pt x="9212" y="4397348"/>
                    <a:pt x="0" y="4375109"/>
                    <a:pt x="0" y="4351920"/>
                  </a:cubicBezTo>
                  <a:lnTo>
                    <a:pt x="0" y="87433"/>
                  </a:lnTo>
                  <a:cubicBezTo>
                    <a:pt x="0" y="64244"/>
                    <a:pt x="9212" y="42005"/>
                    <a:pt x="25609" y="25609"/>
                  </a:cubicBezTo>
                  <a:cubicBezTo>
                    <a:pt x="42005" y="9212"/>
                    <a:pt x="64244" y="0"/>
                    <a:pt x="874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332094" cy="4477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747999" y="-2425962"/>
            <a:ext cx="3917658" cy="3454662"/>
          </a:xfrm>
          <a:custGeom>
            <a:avLst/>
            <a:gdLst/>
            <a:ahLst/>
            <a:cxnLst/>
            <a:rect l="l" t="t" r="r" b="b"/>
            <a:pathLst>
              <a:path w="3917658" h="3454662">
                <a:moveTo>
                  <a:pt x="0" y="0"/>
                </a:moveTo>
                <a:lnTo>
                  <a:pt x="3917657" y="0"/>
                </a:lnTo>
                <a:lnTo>
                  <a:pt x="3917657" y="3454662"/>
                </a:lnTo>
                <a:lnTo>
                  <a:pt x="0" y="34546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835836" y="9258300"/>
            <a:ext cx="3035270" cy="2676556"/>
          </a:xfrm>
          <a:custGeom>
            <a:avLst/>
            <a:gdLst/>
            <a:ahLst/>
            <a:cxnLst/>
            <a:rect l="l" t="t" r="r" b="b"/>
            <a:pathLst>
              <a:path w="3035270" h="2676556">
                <a:moveTo>
                  <a:pt x="0" y="0"/>
                </a:moveTo>
                <a:lnTo>
                  <a:pt x="3035270" y="0"/>
                </a:lnTo>
                <a:lnTo>
                  <a:pt x="3035270" y="2676556"/>
                </a:lnTo>
                <a:lnTo>
                  <a:pt x="0" y="26765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835836" y="3709377"/>
            <a:ext cx="14616328" cy="3086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9"/>
              </a:lnSpc>
            </a:pPr>
            <a:r>
              <a:rPr lang="en-US" sz="18000">
                <a:solidFill>
                  <a:srgbClr val="FAA92D"/>
                </a:solidFill>
                <a:latin typeface="Art Nuvo UltraRough"/>
                <a:ea typeface="Art Nuvo UltraRough"/>
                <a:cs typeface="Art Nuvo UltraRough"/>
                <a:sym typeface="Art Nuvo UltraRough"/>
              </a:rPr>
              <a:t>REGULAR VERBS</a:t>
            </a:r>
          </a:p>
        </p:txBody>
      </p:sp>
      <p:sp>
        <p:nvSpPr>
          <p:cNvPr id="10" name="Freeform 10"/>
          <p:cNvSpPr/>
          <p:nvPr/>
        </p:nvSpPr>
        <p:spPr>
          <a:xfrm>
            <a:off x="-2434793" y="7200900"/>
            <a:ext cx="4869586" cy="4114800"/>
          </a:xfrm>
          <a:custGeom>
            <a:avLst/>
            <a:gdLst/>
            <a:ahLst/>
            <a:cxnLst/>
            <a:rect l="l" t="t" r="r" b="b"/>
            <a:pathLst>
              <a:path w="4869586" h="4114800">
                <a:moveTo>
                  <a:pt x="0" y="0"/>
                </a:moveTo>
                <a:lnTo>
                  <a:pt x="4869586" y="0"/>
                </a:lnTo>
                <a:lnTo>
                  <a:pt x="48695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992283" y="-1844100"/>
            <a:ext cx="3562256" cy="5490954"/>
          </a:xfrm>
          <a:custGeom>
            <a:avLst/>
            <a:gdLst/>
            <a:ahLst/>
            <a:cxnLst/>
            <a:rect l="l" t="t" r="r" b="b"/>
            <a:pathLst>
              <a:path w="3562256" h="5490954">
                <a:moveTo>
                  <a:pt x="0" y="0"/>
                </a:moveTo>
                <a:lnTo>
                  <a:pt x="3562256" y="0"/>
                </a:lnTo>
                <a:lnTo>
                  <a:pt x="3562256" y="5490954"/>
                </a:lnTo>
                <a:lnTo>
                  <a:pt x="0" y="549095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64709" y="6038702"/>
            <a:ext cx="5570893" cy="5487329"/>
          </a:xfrm>
          <a:custGeom>
            <a:avLst/>
            <a:gdLst/>
            <a:ahLst/>
            <a:cxnLst/>
            <a:rect l="l" t="t" r="r" b="b"/>
            <a:pathLst>
              <a:path w="5570893" h="5487329">
                <a:moveTo>
                  <a:pt x="0" y="0"/>
                </a:moveTo>
                <a:lnTo>
                  <a:pt x="5570893" y="0"/>
                </a:lnTo>
                <a:lnTo>
                  <a:pt x="5570893" y="5487330"/>
                </a:lnTo>
                <a:lnTo>
                  <a:pt x="0" y="5487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55283" y="-1221822"/>
            <a:ext cx="3763997" cy="4501043"/>
          </a:xfrm>
          <a:custGeom>
            <a:avLst/>
            <a:gdLst/>
            <a:ahLst/>
            <a:cxnLst/>
            <a:rect l="l" t="t" r="r" b="b"/>
            <a:pathLst>
              <a:path w="3763997" h="4501043">
                <a:moveTo>
                  <a:pt x="0" y="0"/>
                </a:moveTo>
                <a:lnTo>
                  <a:pt x="3763998" y="0"/>
                </a:lnTo>
                <a:lnTo>
                  <a:pt x="3763998" y="4501044"/>
                </a:lnTo>
                <a:lnTo>
                  <a:pt x="0" y="4501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-5400000">
            <a:off x="4716665" y="-3284335"/>
            <a:ext cx="8854670" cy="16855670"/>
            <a:chOff x="0" y="0"/>
            <a:chExt cx="2332094" cy="44393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32094" cy="4439353"/>
            </a:xfrm>
            <a:custGeom>
              <a:avLst/>
              <a:gdLst/>
              <a:ahLst/>
              <a:cxnLst/>
              <a:rect l="l" t="t" r="r" b="b"/>
              <a:pathLst>
                <a:path w="2332094" h="4439353">
                  <a:moveTo>
                    <a:pt x="87433" y="0"/>
                  </a:moveTo>
                  <a:lnTo>
                    <a:pt x="2244661" y="0"/>
                  </a:lnTo>
                  <a:cubicBezTo>
                    <a:pt x="2267850" y="0"/>
                    <a:pt x="2290089" y="9212"/>
                    <a:pt x="2306486" y="25609"/>
                  </a:cubicBezTo>
                  <a:cubicBezTo>
                    <a:pt x="2322883" y="42005"/>
                    <a:pt x="2332094" y="64244"/>
                    <a:pt x="2332094" y="87433"/>
                  </a:cubicBezTo>
                  <a:lnTo>
                    <a:pt x="2332094" y="4351920"/>
                  </a:lnTo>
                  <a:cubicBezTo>
                    <a:pt x="2332094" y="4375109"/>
                    <a:pt x="2322883" y="4397348"/>
                    <a:pt x="2306486" y="4413745"/>
                  </a:cubicBezTo>
                  <a:cubicBezTo>
                    <a:pt x="2290089" y="4430142"/>
                    <a:pt x="2267850" y="4439353"/>
                    <a:pt x="2244661" y="4439353"/>
                  </a:cubicBezTo>
                  <a:lnTo>
                    <a:pt x="87433" y="4439353"/>
                  </a:lnTo>
                  <a:cubicBezTo>
                    <a:pt x="64244" y="4439353"/>
                    <a:pt x="42005" y="4430142"/>
                    <a:pt x="25609" y="4413745"/>
                  </a:cubicBezTo>
                  <a:cubicBezTo>
                    <a:pt x="9212" y="4397348"/>
                    <a:pt x="0" y="4375109"/>
                    <a:pt x="0" y="4351920"/>
                  </a:cubicBezTo>
                  <a:lnTo>
                    <a:pt x="0" y="87433"/>
                  </a:lnTo>
                  <a:cubicBezTo>
                    <a:pt x="0" y="64244"/>
                    <a:pt x="9212" y="42005"/>
                    <a:pt x="25609" y="25609"/>
                  </a:cubicBezTo>
                  <a:cubicBezTo>
                    <a:pt x="42005" y="9212"/>
                    <a:pt x="64244" y="0"/>
                    <a:pt x="874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332094" cy="4477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747999" y="-2425962"/>
            <a:ext cx="3917658" cy="3454662"/>
          </a:xfrm>
          <a:custGeom>
            <a:avLst/>
            <a:gdLst/>
            <a:ahLst/>
            <a:cxnLst/>
            <a:rect l="l" t="t" r="r" b="b"/>
            <a:pathLst>
              <a:path w="3917658" h="3454662">
                <a:moveTo>
                  <a:pt x="0" y="0"/>
                </a:moveTo>
                <a:lnTo>
                  <a:pt x="3917657" y="0"/>
                </a:lnTo>
                <a:lnTo>
                  <a:pt x="3917657" y="3454662"/>
                </a:lnTo>
                <a:lnTo>
                  <a:pt x="0" y="34546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835836" y="9258300"/>
            <a:ext cx="3035270" cy="2676556"/>
          </a:xfrm>
          <a:custGeom>
            <a:avLst/>
            <a:gdLst/>
            <a:ahLst/>
            <a:cxnLst/>
            <a:rect l="l" t="t" r="r" b="b"/>
            <a:pathLst>
              <a:path w="3035270" h="2676556">
                <a:moveTo>
                  <a:pt x="0" y="0"/>
                </a:moveTo>
                <a:lnTo>
                  <a:pt x="3035270" y="0"/>
                </a:lnTo>
                <a:lnTo>
                  <a:pt x="3035270" y="2676556"/>
                </a:lnTo>
                <a:lnTo>
                  <a:pt x="0" y="26765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59906" flipH="1">
            <a:off x="12029126" y="2951170"/>
            <a:ext cx="4288182" cy="4624510"/>
          </a:xfrm>
          <a:custGeom>
            <a:avLst/>
            <a:gdLst/>
            <a:ahLst/>
            <a:cxnLst/>
            <a:rect l="l" t="t" r="r" b="b"/>
            <a:pathLst>
              <a:path w="4288182" h="4624510">
                <a:moveTo>
                  <a:pt x="4288182" y="0"/>
                </a:moveTo>
                <a:lnTo>
                  <a:pt x="0" y="0"/>
                </a:lnTo>
                <a:lnTo>
                  <a:pt x="0" y="4624510"/>
                </a:lnTo>
                <a:lnTo>
                  <a:pt x="4288182" y="4624510"/>
                </a:lnTo>
                <a:lnTo>
                  <a:pt x="4288182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835836" y="1457325"/>
            <a:ext cx="9296780" cy="2232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199"/>
              </a:lnSpc>
            </a:pPr>
            <a:r>
              <a:rPr lang="en-US" sz="12999">
                <a:solidFill>
                  <a:srgbClr val="FAA92D"/>
                </a:solidFill>
                <a:latin typeface="Art Nuvo UltraRough"/>
                <a:ea typeface="Art Nuvo UltraRough"/>
                <a:cs typeface="Art Nuvo UltraRough"/>
                <a:sym typeface="Art Nuvo UltraRough"/>
              </a:rPr>
              <a:t>How to spell?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792690" y="8020708"/>
            <a:ext cx="7779145" cy="1067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0"/>
              </a:lnSpc>
            </a:pPr>
            <a:r>
              <a:rPr lang="en-US" sz="3500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My mum had baked a pie before</a:t>
            </a:r>
          </a:p>
          <a:p>
            <a:pPr algn="ctr">
              <a:lnSpc>
                <a:spcPts val="4270"/>
              </a:lnSpc>
            </a:pPr>
            <a:r>
              <a:rPr lang="en-US" sz="3500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dad came home with one.</a:t>
            </a:r>
          </a:p>
        </p:txBody>
      </p:sp>
      <p:sp>
        <p:nvSpPr>
          <p:cNvPr id="12" name="Freeform 12"/>
          <p:cNvSpPr/>
          <p:nvPr/>
        </p:nvSpPr>
        <p:spPr>
          <a:xfrm>
            <a:off x="1835836" y="3979241"/>
            <a:ext cx="396185" cy="477331"/>
          </a:xfrm>
          <a:custGeom>
            <a:avLst/>
            <a:gdLst/>
            <a:ahLst/>
            <a:cxnLst/>
            <a:rect l="l" t="t" r="r" b="b"/>
            <a:pathLst>
              <a:path w="396185" h="477331">
                <a:moveTo>
                  <a:pt x="0" y="0"/>
                </a:moveTo>
                <a:lnTo>
                  <a:pt x="396185" y="0"/>
                </a:lnTo>
                <a:lnTo>
                  <a:pt x="396185" y="477332"/>
                </a:lnTo>
                <a:lnTo>
                  <a:pt x="0" y="47733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782366" y="4885413"/>
            <a:ext cx="1320352" cy="576961"/>
          </a:xfrm>
          <a:custGeom>
            <a:avLst/>
            <a:gdLst/>
            <a:ahLst/>
            <a:cxnLst/>
            <a:rect l="l" t="t" r="r" b="b"/>
            <a:pathLst>
              <a:path w="1320352" h="576961">
                <a:moveTo>
                  <a:pt x="0" y="0"/>
                </a:moveTo>
                <a:lnTo>
                  <a:pt x="1320353" y="0"/>
                </a:lnTo>
                <a:lnTo>
                  <a:pt x="1320353" y="576961"/>
                </a:lnTo>
                <a:lnTo>
                  <a:pt x="0" y="57696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482099" y="4780638"/>
            <a:ext cx="1416876" cy="2222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73"/>
              </a:lnSpc>
            </a:pPr>
            <a:r>
              <a:rPr lang="en-US" sz="406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liv</a:t>
            </a:r>
            <a:r>
              <a:rPr lang="en-US" sz="4063" b="1">
                <a:solidFill>
                  <a:srgbClr val="AB818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</a:t>
            </a:r>
          </a:p>
          <a:p>
            <a:pPr algn="l">
              <a:lnSpc>
                <a:spcPts val="5973"/>
              </a:lnSpc>
            </a:pPr>
            <a:r>
              <a:rPr lang="en-US" sz="406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hat</a:t>
            </a:r>
            <a:r>
              <a:rPr lang="en-US" sz="4063" b="1">
                <a:solidFill>
                  <a:srgbClr val="AB818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</a:t>
            </a:r>
          </a:p>
          <a:p>
            <a:pPr algn="l">
              <a:lnSpc>
                <a:spcPts val="5973"/>
              </a:lnSpc>
            </a:pPr>
            <a:r>
              <a:rPr lang="en-US" sz="406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bak</a:t>
            </a:r>
            <a:r>
              <a:rPr lang="en-US" sz="4063" b="1">
                <a:solidFill>
                  <a:srgbClr val="AB818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</a:t>
            </a:r>
          </a:p>
        </p:txBody>
      </p:sp>
      <p:sp>
        <p:nvSpPr>
          <p:cNvPr id="15" name="Freeform 15"/>
          <p:cNvSpPr/>
          <p:nvPr/>
        </p:nvSpPr>
        <p:spPr>
          <a:xfrm>
            <a:off x="3782366" y="5618212"/>
            <a:ext cx="1320352" cy="576961"/>
          </a:xfrm>
          <a:custGeom>
            <a:avLst/>
            <a:gdLst/>
            <a:ahLst/>
            <a:cxnLst/>
            <a:rect l="l" t="t" r="r" b="b"/>
            <a:pathLst>
              <a:path w="1320352" h="576961">
                <a:moveTo>
                  <a:pt x="0" y="0"/>
                </a:moveTo>
                <a:lnTo>
                  <a:pt x="1320353" y="0"/>
                </a:lnTo>
                <a:lnTo>
                  <a:pt x="1320353" y="576961"/>
                </a:lnTo>
                <a:lnTo>
                  <a:pt x="0" y="57696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782366" y="6348365"/>
            <a:ext cx="1320352" cy="576961"/>
          </a:xfrm>
          <a:custGeom>
            <a:avLst/>
            <a:gdLst/>
            <a:ahLst/>
            <a:cxnLst/>
            <a:rect l="l" t="t" r="r" b="b"/>
            <a:pathLst>
              <a:path w="1320352" h="576961">
                <a:moveTo>
                  <a:pt x="0" y="0"/>
                </a:moveTo>
                <a:lnTo>
                  <a:pt x="1320353" y="0"/>
                </a:lnTo>
                <a:lnTo>
                  <a:pt x="1320353" y="576960"/>
                </a:lnTo>
                <a:lnTo>
                  <a:pt x="0" y="57696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2482099" y="3845891"/>
            <a:ext cx="11736150" cy="687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88"/>
              </a:lnSpc>
            </a:pPr>
            <a:r>
              <a:rPr lang="en-US" sz="406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If the verb ends in a silent </a:t>
            </a:r>
            <a:r>
              <a:rPr lang="en-US" sz="4063" b="1">
                <a:solidFill>
                  <a:srgbClr val="AB818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</a:t>
            </a:r>
            <a:r>
              <a:rPr lang="en-US" sz="406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simply add </a:t>
            </a:r>
            <a:r>
              <a:rPr lang="en-US" sz="4063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-d</a:t>
            </a:r>
            <a:r>
              <a:rPr lang="en-US" sz="406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403144" y="4780638"/>
            <a:ext cx="1779850" cy="2222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73"/>
              </a:lnSpc>
            </a:pPr>
            <a:r>
              <a:rPr lang="en-US" sz="406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live</a:t>
            </a:r>
            <a:r>
              <a:rPr lang="en-US" sz="4063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</a:t>
            </a:r>
          </a:p>
          <a:p>
            <a:pPr algn="l">
              <a:lnSpc>
                <a:spcPts val="5973"/>
              </a:lnSpc>
            </a:pPr>
            <a:r>
              <a:rPr lang="en-US" sz="406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hate</a:t>
            </a:r>
            <a:r>
              <a:rPr lang="en-US" sz="4063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</a:t>
            </a:r>
          </a:p>
          <a:p>
            <a:pPr algn="l">
              <a:lnSpc>
                <a:spcPts val="5973"/>
              </a:lnSpc>
            </a:pPr>
            <a:r>
              <a:rPr lang="en-US" sz="406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bake</a:t>
            </a:r>
            <a:r>
              <a:rPr lang="en-US" sz="4063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</a:t>
            </a:r>
          </a:p>
        </p:txBody>
      </p:sp>
      <p:sp>
        <p:nvSpPr>
          <p:cNvPr id="19" name="Freeform 19"/>
          <p:cNvSpPr/>
          <p:nvPr/>
        </p:nvSpPr>
        <p:spPr>
          <a:xfrm>
            <a:off x="-2434793" y="7200900"/>
            <a:ext cx="4869586" cy="4114800"/>
          </a:xfrm>
          <a:custGeom>
            <a:avLst/>
            <a:gdLst/>
            <a:ahLst/>
            <a:cxnLst/>
            <a:rect l="l" t="t" r="r" b="b"/>
            <a:pathLst>
              <a:path w="4869586" h="4114800">
                <a:moveTo>
                  <a:pt x="0" y="0"/>
                </a:moveTo>
                <a:lnTo>
                  <a:pt x="4869586" y="0"/>
                </a:lnTo>
                <a:lnTo>
                  <a:pt x="48695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4992283" y="-1844100"/>
            <a:ext cx="3562256" cy="5490954"/>
          </a:xfrm>
          <a:custGeom>
            <a:avLst/>
            <a:gdLst/>
            <a:ahLst/>
            <a:cxnLst/>
            <a:rect l="l" t="t" r="r" b="b"/>
            <a:pathLst>
              <a:path w="3562256" h="5490954">
                <a:moveTo>
                  <a:pt x="0" y="0"/>
                </a:moveTo>
                <a:lnTo>
                  <a:pt x="3562256" y="0"/>
                </a:lnTo>
                <a:lnTo>
                  <a:pt x="3562256" y="5490954"/>
                </a:lnTo>
                <a:lnTo>
                  <a:pt x="0" y="549095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64709" y="6038702"/>
            <a:ext cx="5570893" cy="5487329"/>
          </a:xfrm>
          <a:custGeom>
            <a:avLst/>
            <a:gdLst/>
            <a:ahLst/>
            <a:cxnLst/>
            <a:rect l="l" t="t" r="r" b="b"/>
            <a:pathLst>
              <a:path w="5570893" h="5487329">
                <a:moveTo>
                  <a:pt x="0" y="0"/>
                </a:moveTo>
                <a:lnTo>
                  <a:pt x="5570893" y="0"/>
                </a:lnTo>
                <a:lnTo>
                  <a:pt x="5570893" y="5487330"/>
                </a:lnTo>
                <a:lnTo>
                  <a:pt x="0" y="5487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55283" y="-1221822"/>
            <a:ext cx="3763997" cy="4501043"/>
          </a:xfrm>
          <a:custGeom>
            <a:avLst/>
            <a:gdLst/>
            <a:ahLst/>
            <a:cxnLst/>
            <a:rect l="l" t="t" r="r" b="b"/>
            <a:pathLst>
              <a:path w="3763997" h="4501043">
                <a:moveTo>
                  <a:pt x="0" y="0"/>
                </a:moveTo>
                <a:lnTo>
                  <a:pt x="3763998" y="0"/>
                </a:lnTo>
                <a:lnTo>
                  <a:pt x="3763998" y="4501044"/>
                </a:lnTo>
                <a:lnTo>
                  <a:pt x="0" y="4501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-5400000">
            <a:off x="4716665" y="-3284335"/>
            <a:ext cx="8854670" cy="16855670"/>
            <a:chOff x="0" y="0"/>
            <a:chExt cx="2332094" cy="44393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32094" cy="4439353"/>
            </a:xfrm>
            <a:custGeom>
              <a:avLst/>
              <a:gdLst/>
              <a:ahLst/>
              <a:cxnLst/>
              <a:rect l="l" t="t" r="r" b="b"/>
              <a:pathLst>
                <a:path w="2332094" h="4439353">
                  <a:moveTo>
                    <a:pt x="87433" y="0"/>
                  </a:moveTo>
                  <a:lnTo>
                    <a:pt x="2244661" y="0"/>
                  </a:lnTo>
                  <a:cubicBezTo>
                    <a:pt x="2267850" y="0"/>
                    <a:pt x="2290089" y="9212"/>
                    <a:pt x="2306486" y="25609"/>
                  </a:cubicBezTo>
                  <a:cubicBezTo>
                    <a:pt x="2322883" y="42005"/>
                    <a:pt x="2332094" y="64244"/>
                    <a:pt x="2332094" y="87433"/>
                  </a:cubicBezTo>
                  <a:lnTo>
                    <a:pt x="2332094" y="4351920"/>
                  </a:lnTo>
                  <a:cubicBezTo>
                    <a:pt x="2332094" y="4375109"/>
                    <a:pt x="2322883" y="4397348"/>
                    <a:pt x="2306486" y="4413745"/>
                  </a:cubicBezTo>
                  <a:cubicBezTo>
                    <a:pt x="2290089" y="4430142"/>
                    <a:pt x="2267850" y="4439353"/>
                    <a:pt x="2244661" y="4439353"/>
                  </a:cubicBezTo>
                  <a:lnTo>
                    <a:pt x="87433" y="4439353"/>
                  </a:lnTo>
                  <a:cubicBezTo>
                    <a:pt x="64244" y="4439353"/>
                    <a:pt x="42005" y="4430142"/>
                    <a:pt x="25609" y="4413745"/>
                  </a:cubicBezTo>
                  <a:cubicBezTo>
                    <a:pt x="9212" y="4397348"/>
                    <a:pt x="0" y="4375109"/>
                    <a:pt x="0" y="4351920"/>
                  </a:cubicBezTo>
                  <a:lnTo>
                    <a:pt x="0" y="87433"/>
                  </a:lnTo>
                  <a:cubicBezTo>
                    <a:pt x="0" y="64244"/>
                    <a:pt x="9212" y="42005"/>
                    <a:pt x="25609" y="25609"/>
                  </a:cubicBezTo>
                  <a:cubicBezTo>
                    <a:pt x="42005" y="9212"/>
                    <a:pt x="64244" y="0"/>
                    <a:pt x="874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332094" cy="4477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747999" y="-2425962"/>
            <a:ext cx="3917658" cy="3454662"/>
          </a:xfrm>
          <a:custGeom>
            <a:avLst/>
            <a:gdLst/>
            <a:ahLst/>
            <a:cxnLst/>
            <a:rect l="l" t="t" r="r" b="b"/>
            <a:pathLst>
              <a:path w="3917658" h="3454662">
                <a:moveTo>
                  <a:pt x="0" y="0"/>
                </a:moveTo>
                <a:lnTo>
                  <a:pt x="3917657" y="0"/>
                </a:lnTo>
                <a:lnTo>
                  <a:pt x="3917657" y="3454662"/>
                </a:lnTo>
                <a:lnTo>
                  <a:pt x="0" y="34546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835836" y="9258300"/>
            <a:ext cx="3035270" cy="2676556"/>
          </a:xfrm>
          <a:custGeom>
            <a:avLst/>
            <a:gdLst/>
            <a:ahLst/>
            <a:cxnLst/>
            <a:rect l="l" t="t" r="r" b="b"/>
            <a:pathLst>
              <a:path w="3035270" h="2676556">
                <a:moveTo>
                  <a:pt x="0" y="0"/>
                </a:moveTo>
                <a:lnTo>
                  <a:pt x="3035270" y="0"/>
                </a:lnTo>
                <a:lnTo>
                  <a:pt x="3035270" y="2676556"/>
                </a:lnTo>
                <a:lnTo>
                  <a:pt x="0" y="26765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998467" y="3108701"/>
            <a:ext cx="4419618" cy="4586396"/>
          </a:xfrm>
          <a:custGeom>
            <a:avLst/>
            <a:gdLst/>
            <a:ahLst/>
            <a:cxnLst/>
            <a:rect l="l" t="t" r="r" b="b"/>
            <a:pathLst>
              <a:path w="4419618" h="4586396">
                <a:moveTo>
                  <a:pt x="0" y="0"/>
                </a:moveTo>
                <a:lnTo>
                  <a:pt x="4419617" y="0"/>
                </a:lnTo>
                <a:lnTo>
                  <a:pt x="4419617" y="4586396"/>
                </a:lnTo>
                <a:lnTo>
                  <a:pt x="0" y="45863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835836" y="1457325"/>
            <a:ext cx="9296780" cy="2232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199"/>
              </a:lnSpc>
            </a:pPr>
            <a:r>
              <a:rPr lang="en-US" sz="12999">
                <a:solidFill>
                  <a:srgbClr val="FAA92D"/>
                </a:solidFill>
                <a:latin typeface="Art Nuvo UltraRough"/>
                <a:ea typeface="Art Nuvo UltraRough"/>
                <a:cs typeface="Art Nuvo UltraRough"/>
                <a:sym typeface="Art Nuvo UltraRough"/>
              </a:rPr>
              <a:t>How to spell?</a:t>
            </a:r>
          </a:p>
        </p:txBody>
      </p:sp>
      <p:sp>
        <p:nvSpPr>
          <p:cNvPr id="11" name="Freeform 11"/>
          <p:cNvSpPr/>
          <p:nvPr/>
        </p:nvSpPr>
        <p:spPr>
          <a:xfrm>
            <a:off x="4130416" y="4905451"/>
            <a:ext cx="1320352" cy="576961"/>
          </a:xfrm>
          <a:custGeom>
            <a:avLst/>
            <a:gdLst/>
            <a:ahLst/>
            <a:cxnLst/>
            <a:rect l="l" t="t" r="r" b="b"/>
            <a:pathLst>
              <a:path w="1320352" h="576961">
                <a:moveTo>
                  <a:pt x="0" y="0"/>
                </a:moveTo>
                <a:lnTo>
                  <a:pt x="1320353" y="0"/>
                </a:lnTo>
                <a:lnTo>
                  <a:pt x="1320353" y="576961"/>
                </a:lnTo>
                <a:lnTo>
                  <a:pt x="0" y="57696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482099" y="4848301"/>
            <a:ext cx="1416876" cy="2116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88"/>
              </a:lnSpc>
            </a:pPr>
            <a:r>
              <a:rPr lang="en-US" sz="406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talk</a:t>
            </a:r>
          </a:p>
          <a:p>
            <a:pPr algn="l">
              <a:lnSpc>
                <a:spcPts val="5688"/>
              </a:lnSpc>
            </a:pPr>
            <a:r>
              <a:rPr lang="en-US" sz="406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clean</a:t>
            </a:r>
          </a:p>
          <a:p>
            <a:pPr algn="l">
              <a:lnSpc>
                <a:spcPts val="5688"/>
              </a:lnSpc>
            </a:pPr>
            <a:r>
              <a:rPr lang="en-US" sz="406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watch</a:t>
            </a:r>
          </a:p>
        </p:txBody>
      </p:sp>
      <p:sp>
        <p:nvSpPr>
          <p:cNvPr id="13" name="Freeform 13"/>
          <p:cNvSpPr/>
          <p:nvPr/>
        </p:nvSpPr>
        <p:spPr>
          <a:xfrm>
            <a:off x="4130416" y="5638250"/>
            <a:ext cx="1320352" cy="576961"/>
          </a:xfrm>
          <a:custGeom>
            <a:avLst/>
            <a:gdLst/>
            <a:ahLst/>
            <a:cxnLst/>
            <a:rect l="l" t="t" r="r" b="b"/>
            <a:pathLst>
              <a:path w="1320352" h="576961">
                <a:moveTo>
                  <a:pt x="0" y="0"/>
                </a:moveTo>
                <a:lnTo>
                  <a:pt x="1320353" y="0"/>
                </a:lnTo>
                <a:lnTo>
                  <a:pt x="1320353" y="576960"/>
                </a:lnTo>
                <a:lnTo>
                  <a:pt x="0" y="5769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4130416" y="6368402"/>
            <a:ext cx="1320352" cy="576961"/>
          </a:xfrm>
          <a:custGeom>
            <a:avLst/>
            <a:gdLst/>
            <a:ahLst/>
            <a:cxnLst/>
            <a:rect l="l" t="t" r="r" b="b"/>
            <a:pathLst>
              <a:path w="1320352" h="576961">
                <a:moveTo>
                  <a:pt x="0" y="0"/>
                </a:moveTo>
                <a:lnTo>
                  <a:pt x="1320353" y="0"/>
                </a:lnTo>
                <a:lnTo>
                  <a:pt x="1320353" y="576961"/>
                </a:lnTo>
                <a:lnTo>
                  <a:pt x="0" y="57696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482099" y="3884979"/>
            <a:ext cx="13032336" cy="687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88"/>
              </a:lnSpc>
            </a:pPr>
            <a:r>
              <a:rPr lang="en-US" sz="406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For most verbs, simply add </a:t>
            </a:r>
            <a:r>
              <a:rPr lang="en-US" sz="4063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-ed</a:t>
            </a:r>
            <a:r>
              <a:rPr lang="en-US" sz="406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769737" y="4848301"/>
            <a:ext cx="2471081" cy="2116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88"/>
              </a:lnSpc>
            </a:pPr>
            <a:r>
              <a:rPr lang="en-US" sz="406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talk</a:t>
            </a:r>
            <a:r>
              <a:rPr lang="en-US" sz="4063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ed</a:t>
            </a:r>
          </a:p>
          <a:p>
            <a:pPr algn="l">
              <a:lnSpc>
                <a:spcPts val="5688"/>
              </a:lnSpc>
            </a:pPr>
            <a:r>
              <a:rPr lang="en-US" sz="406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clean</a:t>
            </a:r>
            <a:r>
              <a:rPr lang="en-US" sz="4063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ed</a:t>
            </a:r>
          </a:p>
          <a:p>
            <a:pPr algn="l">
              <a:lnSpc>
                <a:spcPts val="5688"/>
              </a:lnSpc>
            </a:pPr>
            <a:r>
              <a:rPr lang="en-US" sz="406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watch</a:t>
            </a:r>
            <a:r>
              <a:rPr lang="en-US" sz="4063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ed</a:t>
            </a:r>
          </a:p>
        </p:txBody>
      </p:sp>
      <p:sp>
        <p:nvSpPr>
          <p:cNvPr id="17" name="Freeform 17"/>
          <p:cNvSpPr/>
          <p:nvPr/>
        </p:nvSpPr>
        <p:spPr>
          <a:xfrm>
            <a:off x="1835836" y="4008804"/>
            <a:ext cx="396185" cy="477331"/>
          </a:xfrm>
          <a:custGeom>
            <a:avLst/>
            <a:gdLst/>
            <a:ahLst/>
            <a:cxnLst/>
            <a:rect l="l" t="t" r="r" b="b"/>
            <a:pathLst>
              <a:path w="396185" h="477331">
                <a:moveTo>
                  <a:pt x="0" y="0"/>
                </a:moveTo>
                <a:lnTo>
                  <a:pt x="396185" y="0"/>
                </a:lnTo>
                <a:lnTo>
                  <a:pt x="396185" y="477332"/>
                </a:lnTo>
                <a:lnTo>
                  <a:pt x="0" y="47733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9318703" y="8020708"/>
            <a:ext cx="7779145" cy="1067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0"/>
              </a:lnSpc>
            </a:pPr>
            <a:r>
              <a:rPr lang="en-US" sz="3500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She had already watched that movie before her friend recommended.</a:t>
            </a:r>
          </a:p>
        </p:txBody>
      </p:sp>
      <p:sp>
        <p:nvSpPr>
          <p:cNvPr id="19" name="Freeform 19"/>
          <p:cNvSpPr/>
          <p:nvPr/>
        </p:nvSpPr>
        <p:spPr>
          <a:xfrm>
            <a:off x="-2434793" y="7200900"/>
            <a:ext cx="4869586" cy="4114800"/>
          </a:xfrm>
          <a:custGeom>
            <a:avLst/>
            <a:gdLst/>
            <a:ahLst/>
            <a:cxnLst/>
            <a:rect l="l" t="t" r="r" b="b"/>
            <a:pathLst>
              <a:path w="4869586" h="4114800">
                <a:moveTo>
                  <a:pt x="0" y="0"/>
                </a:moveTo>
                <a:lnTo>
                  <a:pt x="4869586" y="0"/>
                </a:lnTo>
                <a:lnTo>
                  <a:pt x="48695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4992283" y="-1844100"/>
            <a:ext cx="3562256" cy="5490954"/>
          </a:xfrm>
          <a:custGeom>
            <a:avLst/>
            <a:gdLst/>
            <a:ahLst/>
            <a:cxnLst/>
            <a:rect l="l" t="t" r="r" b="b"/>
            <a:pathLst>
              <a:path w="3562256" h="5490954">
                <a:moveTo>
                  <a:pt x="0" y="0"/>
                </a:moveTo>
                <a:lnTo>
                  <a:pt x="3562256" y="0"/>
                </a:lnTo>
                <a:lnTo>
                  <a:pt x="3562256" y="5490954"/>
                </a:lnTo>
                <a:lnTo>
                  <a:pt x="0" y="549095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64709" y="6038702"/>
            <a:ext cx="5570893" cy="5487329"/>
          </a:xfrm>
          <a:custGeom>
            <a:avLst/>
            <a:gdLst/>
            <a:ahLst/>
            <a:cxnLst/>
            <a:rect l="l" t="t" r="r" b="b"/>
            <a:pathLst>
              <a:path w="5570893" h="5487329">
                <a:moveTo>
                  <a:pt x="0" y="0"/>
                </a:moveTo>
                <a:lnTo>
                  <a:pt x="5570893" y="0"/>
                </a:lnTo>
                <a:lnTo>
                  <a:pt x="5570893" y="5487330"/>
                </a:lnTo>
                <a:lnTo>
                  <a:pt x="0" y="5487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55283" y="-1221822"/>
            <a:ext cx="3763997" cy="4501043"/>
          </a:xfrm>
          <a:custGeom>
            <a:avLst/>
            <a:gdLst/>
            <a:ahLst/>
            <a:cxnLst/>
            <a:rect l="l" t="t" r="r" b="b"/>
            <a:pathLst>
              <a:path w="3763997" h="4501043">
                <a:moveTo>
                  <a:pt x="0" y="0"/>
                </a:moveTo>
                <a:lnTo>
                  <a:pt x="3763998" y="0"/>
                </a:lnTo>
                <a:lnTo>
                  <a:pt x="3763998" y="4501044"/>
                </a:lnTo>
                <a:lnTo>
                  <a:pt x="0" y="4501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-5400000">
            <a:off x="4716665" y="-3284335"/>
            <a:ext cx="8854670" cy="16855670"/>
            <a:chOff x="0" y="0"/>
            <a:chExt cx="2332094" cy="44393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32094" cy="4439353"/>
            </a:xfrm>
            <a:custGeom>
              <a:avLst/>
              <a:gdLst/>
              <a:ahLst/>
              <a:cxnLst/>
              <a:rect l="l" t="t" r="r" b="b"/>
              <a:pathLst>
                <a:path w="2332094" h="4439353">
                  <a:moveTo>
                    <a:pt x="87433" y="0"/>
                  </a:moveTo>
                  <a:lnTo>
                    <a:pt x="2244661" y="0"/>
                  </a:lnTo>
                  <a:cubicBezTo>
                    <a:pt x="2267850" y="0"/>
                    <a:pt x="2290089" y="9212"/>
                    <a:pt x="2306486" y="25609"/>
                  </a:cubicBezTo>
                  <a:cubicBezTo>
                    <a:pt x="2322883" y="42005"/>
                    <a:pt x="2332094" y="64244"/>
                    <a:pt x="2332094" y="87433"/>
                  </a:cubicBezTo>
                  <a:lnTo>
                    <a:pt x="2332094" y="4351920"/>
                  </a:lnTo>
                  <a:cubicBezTo>
                    <a:pt x="2332094" y="4375109"/>
                    <a:pt x="2322883" y="4397348"/>
                    <a:pt x="2306486" y="4413745"/>
                  </a:cubicBezTo>
                  <a:cubicBezTo>
                    <a:pt x="2290089" y="4430142"/>
                    <a:pt x="2267850" y="4439353"/>
                    <a:pt x="2244661" y="4439353"/>
                  </a:cubicBezTo>
                  <a:lnTo>
                    <a:pt x="87433" y="4439353"/>
                  </a:lnTo>
                  <a:cubicBezTo>
                    <a:pt x="64244" y="4439353"/>
                    <a:pt x="42005" y="4430142"/>
                    <a:pt x="25609" y="4413745"/>
                  </a:cubicBezTo>
                  <a:cubicBezTo>
                    <a:pt x="9212" y="4397348"/>
                    <a:pt x="0" y="4375109"/>
                    <a:pt x="0" y="4351920"/>
                  </a:cubicBezTo>
                  <a:lnTo>
                    <a:pt x="0" y="87433"/>
                  </a:lnTo>
                  <a:cubicBezTo>
                    <a:pt x="0" y="64244"/>
                    <a:pt x="9212" y="42005"/>
                    <a:pt x="25609" y="25609"/>
                  </a:cubicBezTo>
                  <a:cubicBezTo>
                    <a:pt x="42005" y="9212"/>
                    <a:pt x="64244" y="0"/>
                    <a:pt x="874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332094" cy="4477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747999" y="-2425962"/>
            <a:ext cx="3917658" cy="3454662"/>
          </a:xfrm>
          <a:custGeom>
            <a:avLst/>
            <a:gdLst/>
            <a:ahLst/>
            <a:cxnLst/>
            <a:rect l="l" t="t" r="r" b="b"/>
            <a:pathLst>
              <a:path w="3917658" h="3454662">
                <a:moveTo>
                  <a:pt x="0" y="0"/>
                </a:moveTo>
                <a:lnTo>
                  <a:pt x="3917657" y="0"/>
                </a:lnTo>
                <a:lnTo>
                  <a:pt x="3917657" y="3454662"/>
                </a:lnTo>
                <a:lnTo>
                  <a:pt x="0" y="34546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835836" y="9258300"/>
            <a:ext cx="3035270" cy="2676556"/>
          </a:xfrm>
          <a:custGeom>
            <a:avLst/>
            <a:gdLst/>
            <a:ahLst/>
            <a:cxnLst/>
            <a:rect l="l" t="t" r="r" b="b"/>
            <a:pathLst>
              <a:path w="3035270" h="2676556">
                <a:moveTo>
                  <a:pt x="0" y="0"/>
                </a:moveTo>
                <a:lnTo>
                  <a:pt x="3035270" y="0"/>
                </a:lnTo>
                <a:lnTo>
                  <a:pt x="3035270" y="2676556"/>
                </a:lnTo>
                <a:lnTo>
                  <a:pt x="0" y="26765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1505567" y="3405261"/>
            <a:ext cx="4353392" cy="4179256"/>
          </a:xfrm>
          <a:custGeom>
            <a:avLst/>
            <a:gdLst/>
            <a:ahLst/>
            <a:cxnLst/>
            <a:rect l="l" t="t" r="r" b="b"/>
            <a:pathLst>
              <a:path w="4353392" h="4179256">
                <a:moveTo>
                  <a:pt x="4353391" y="0"/>
                </a:moveTo>
                <a:lnTo>
                  <a:pt x="0" y="0"/>
                </a:lnTo>
                <a:lnTo>
                  <a:pt x="0" y="4179256"/>
                </a:lnTo>
                <a:lnTo>
                  <a:pt x="4353391" y="4179256"/>
                </a:lnTo>
                <a:lnTo>
                  <a:pt x="435339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835836" y="1457325"/>
            <a:ext cx="9296780" cy="2232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199"/>
              </a:lnSpc>
            </a:pPr>
            <a:r>
              <a:rPr lang="en-US" sz="12999">
                <a:solidFill>
                  <a:srgbClr val="FAA92D"/>
                </a:solidFill>
                <a:latin typeface="Art Nuvo UltraRough"/>
                <a:ea typeface="Art Nuvo UltraRough"/>
                <a:cs typeface="Art Nuvo UltraRough"/>
                <a:sym typeface="Art Nuvo UltraRough"/>
              </a:rPr>
              <a:t>How to spell?</a:t>
            </a:r>
          </a:p>
        </p:txBody>
      </p:sp>
      <p:sp>
        <p:nvSpPr>
          <p:cNvPr id="11" name="Freeform 11"/>
          <p:cNvSpPr/>
          <p:nvPr/>
        </p:nvSpPr>
        <p:spPr>
          <a:xfrm>
            <a:off x="4101841" y="5619530"/>
            <a:ext cx="1271856" cy="555769"/>
          </a:xfrm>
          <a:custGeom>
            <a:avLst/>
            <a:gdLst/>
            <a:ahLst/>
            <a:cxnLst/>
            <a:rect l="l" t="t" r="r" b="b"/>
            <a:pathLst>
              <a:path w="1271856" h="555769">
                <a:moveTo>
                  <a:pt x="0" y="0"/>
                </a:moveTo>
                <a:lnTo>
                  <a:pt x="1271857" y="0"/>
                </a:lnTo>
                <a:lnTo>
                  <a:pt x="1271857" y="555769"/>
                </a:lnTo>
                <a:lnTo>
                  <a:pt x="0" y="55576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482099" y="5562380"/>
            <a:ext cx="1416876" cy="2116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88"/>
              </a:lnSpc>
            </a:pPr>
            <a:r>
              <a:rPr lang="en-US" sz="406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cr</a:t>
            </a:r>
            <a:r>
              <a:rPr lang="en-US" sz="4063" b="1">
                <a:solidFill>
                  <a:srgbClr val="AB818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y</a:t>
            </a:r>
          </a:p>
          <a:p>
            <a:pPr algn="l">
              <a:lnSpc>
                <a:spcPts val="5688"/>
              </a:lnSpc>
            </a:pPr>
            <a:r>
              <a:rPr lang="en-US" sz="406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carr</a:t>
            </a:r>
            <a:r>
              <a:rPr lang="en-US" sz="4063" b="1">
                <a:solidFill>
                  <a:srgbClr val="AB818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y</a:t>
            </a:r>
          </a:p>
          <a:p>
            <a:pPr algn="l">
              <a:lnSpc>
                <a:spcPts val="5688"/>
              </a:lnSpc>
            </a:pPr>
            <a:r>
              <a:rPr lang="en-US" sz="406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stud</a:t>
            </a:r>
            <a:r>
              <a:rPr lang="en-US" sz="4063" b="1">
                <a:solidFill>
                  <a:srgbClr val="AB818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y</a:t>
            </a:r>
          </a:p>
        </p:txBody>
      </p:sp>
      <p:sp>
        <p:nvSpPr>
          <p:cNvPr id="13" name="Freeform 13"/>
          <p:cNvSpPr/>
          <p:nvPr/>
        </p:nvSpPr>
        <p:spPr>
          <a:xfrm>
            <a:off x="4101841" y="6325413"/>
            <a:ext cx="1271856" cy="555769"/>
          </a:xfrm>
          <a:custGeom>
            <a:avLst/>
            <a:gdLst/>
            <a:ahLst/>
            <a:cxnLst/>
            <a:rect l="l" t="t" r="r" b="b"/>
            <a:pathLst>
              <a:path w="1271856" h="555769">
                <a:moveTo>
                  <a:pt x="0" y="0"/>
                </a:moveTo>
                <a:lnTo>
                  <a:pt x="1271857" y="0"/>
                </a:lnTo>
                <a:lnTo>
                  <a:pt x="1271857" y="555769"/>
                </a:lnTo>
                <a:lnTo>
                  <a:pt x="0" y="55576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4101841" y="7028747"/>
            <a:ext cx="1271856" cy="555769"/>
          </a:xfrm>
          <a:custGeom>
            <a:avLst/>
            <a:gdLst/>
            <a:ahLst/>
            <a:cxnLst/>
            <a:rect l="l" t="t" r="r" b="b"/>
            <a:pathLst>
              <a:path w="1271856" h="555769">
                <a:moveTo>
                  <a:pt x="0" y="0"/>
                </a:moveTo>
                <a:lnTo>
                  <a:pt x="1271857" y="0"/>
                </a:lnTo>
                <a:lnTo>
                  <a:pt x="1271857" y="555770"/>
                </a:lnTo>
                <a:lnTo>
                  <a:pt x="0" y="55577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482099" y="3884979"/>
            <a:ext cx="13032336" cy="1401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88"/>
              </a:lnSpc>
            </a:pPr>
            <a:r>
              <a:rPr lang="en-US" sz="406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If the verb ends in a consonant + y,</a:t>
            </a:r>
          </a:p>
          <a:p>
            <a:pPr algn="l">
              <a:lnSpc>
                <a:spcPts val="5688"/>
              </a:lnSpc>
            </a:pPr>
            <a:r>
              <a:rPr lang="en-US" sz="406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change the "</a:t>
            </a:r>
            <a:r>
              <a:rPr lang="en-US" sz="4063" b="1">
                <a:solidFill>
                  <a:srgbClr val="AB818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y</a:t>
            </a:r>
            <a:r>
              <a:rPr lang="en-US" sz="406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" to "</a:t>
            </a:r>
            <a:r>
              <a:rPr lang="en-US" sz="4063" b="1">
                <a:solidFill>
                  <a:srgbClr val="FAA92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</a:t>
            </a:r>
            <a:r>
              <a:rPr lang="en-US" sz="406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" and add </a:t>
            </a:r>
            <a:r>
              <a:rPr lang="en-US" sz="4063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-ed</a:t>
            </a:r>
            <a:r>
              <a:rPr lang="en-US" sz="406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769737" y="5562380"/>
            <a:ext cx="2471081" cy="2116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88"/>
              </a:lnSpc>
            </a:pPr>
            <a:r>
              <a:rPr lang="en-US" sz="406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cr</a:t>
            </a:r>
            <a:r>
              <a:rPr lang="en-US" sz="4063" b="1">
                <a:solidFill>
                  <a:srgbClr val="FAA92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</a:t>
            </a:r>
            <a:r>
              <a:rPr lang="en-US" sz="4063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ed</a:t>
            </a:r>
          </a:p>
          <a:p>
            <a:pPr algn="l">
              <a:lnSpc>
                <a:spcPts val="5688"/>
              </a:lnSpc>
            </a:pPr>
            <a:r>
              <a:rPr lang="en-US" sz="406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carr</a:t>
            </a:r>
            <a:r>
              <a:rPr lang="en-US" sz="4063" b="1">
                <a:solidFill>
                  <a:srgbClr val="FAA92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</a:t>
            </a:r>
            <a:r>
              <a:rPr lang="en-US" sz="4063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ed</a:t>
            </a:r>
          </a:p>
          <a:p>
            <a:pPr algn="l">
              <a:lnSpc>
                <a:spcPts val="5688"/>
              </a:lnSpc>
            </a:pPr>
            <a:r>
              <a:rPr lang="en-US" sz="406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stud</a:t>
            </a:r>
            <a:r>
              <a:rPr lang="en-US" sz="4063" b="1">
                <a:solidFill>
                  <a:srgbClr val="FAA92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</a:t>
            </a:r>
            <a:r>
              <a:rPr lang="en-US" sz="4063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ed</a:t>
            </a:r>
          </a:p>
        </p:txBody>
      </p:sp>
      <p:sp>
        <p:nvSpPr>
          <p:cNvPr id="17" name="Freeform 17"/>
          <p:cNvSpPr/>
          <p:nvPr/>
        </p:nvSpPr>
        <p:spPr>
          <a:xfrm>
            <a:off x="1835836" y="4018329"/>
            <a:ext cx="396185" cy="477331"/>
          </a:xfrm>
          <a:custGeom>
            <a:avLst/>
            <a:gdLst/>
            <a:ahLst/>
            <a:cxnLst/>
            <a:rect l="l" t="t" r="r" b="b"/>
            <a:pathLst>
              <a:path w="396185" h="477331">
                <a:moveTo>
                  <a:pt x="0" y="0"/>
                </a:moveTo>
                <a:lnTo>
                  <a:pt x="396185" y="0"/>
                </a:lnTo>
                <a:lnTo>
                  <a:pt x="396185" y="477332"/>
                </a:lnTo>
                <a:lnTo>
                  <a:pt x="0" y="47733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9792690" y="8020708"/>
            <a:ext cx="7779145" cy="1067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0"/>
              </a:lnSpc>
            </a:pPr>
            <a:r>
              <a:rPr lang="en-US" sz="3500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He went out after he</a:t>
            </a:r>
          </a:p>
          <a:p>
            <a:pPr algn="ctr">
              <a:lnSpc>
                <a:spcPts val="4270"/>
              </a:lnSpc>
            </a:pPr>
            <a:r>
              <a:rPr lang="en-US" sz="3500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had studied for the exam.</a:t>
            </a:r>
          </a:p>
        </p:txBody>
      </p:sp>
      <p:sp>
        <p:nvSpPr>
          <p:cNvPr id="19" name="Freeform 19"/>
          <p:cNvSpPr/>
          <p:nvPr/>
        </p:nvSpPr>
        <p:spPr>
          <a:xfrm>
            <a:off x="-2434793" y="7200900"/>
            <a:ext cx="4869586" cy="4114800"/>
          </a:xfrm>
          <a:custGeom>
            <a:avLst/>
            <a:gdLst/>
            <a:ahLst/>
            <a:cxnLst/>
            <a:rect l="l" t="t" r="r" b="b"/>
            <a:pathLst>
              <a:path w="4869586" h="4114800">
                <a:moveTo>
                  <a:pt x="0" y="0"/>
                </a:moveTo>
                <a:lnTo>
                  <a:pt x="4869586" y="0"/>
                </a:lnTo>
                <a:lnTo>
                  <a:pt x="48695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4992283" y="-1844100"/>
            <a:ext cx="3562256" cy="5490954"/>
          </a:xfrm>
          <a:custGeom>
            <a:avLst/>
            <a:gdLst/>
            <a:ahLst/>
            <a:cxnLst/>
            <a:rect l="l" t="t" r="r" b="b"/>
            <a:pathLst>
              <a:path w="3562256" h="5490954">
                <a:moveTo>
                  <a:pt x="0" y="0"/>
                </a:moveTo>
                <a:lnTo>
                  <a:pt x="3562256" y="0"/>
                </a:lnTo>
                <a:lnTo>
                  <a:pt x="3562256" y="5490954"/>
                </a:lnTo>
                <a:lnTo>
                  <a:pt x="0" y="549095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64709" y="6038702"/>
            <a:ext cx="5570893" cy="5487329"/>
          </a:xfrm>
          <a:custGeom>
            <a:avLst/>
            <a:gdLst/>
            <a:ahLst/>
            <a:cxnLst/>
            <a:rect l="l" t="t" r="r" b="b"/>
            <a:pathLst>
              <a:path w="5570893" h="5487329">
                <a:moveTo>
                  <a:pt x="0" y="0"/>
                </a:moveTo>
                <a:lnTo>
                  <a:pt x="5570893" y="0"/>
                </a:lnTo>
                <a:lnTo>
                  <a:pt x="5570893" y="5487330"/>
                </a:lnTo>
                <a:lnTo>
                  <a:pt x="0" y="5487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55283" y="-1221822"/>
            <a:ext cx="3763997" cy="4501043"/>
          </a:xfrm>
          <a:custGeom>
            <a:avLst/>
            <a:gdLst/>
            <a:ahLst/>
            <a:cxnLst/>
            <a:rect l="l" t="t" r="r" b="b"/>
            <a:pathLst>
              <a:path w="3763997" h="4501043">
                <a:moveTo>
                  <a:pt x="0" y="0"/>
                </a:moveTo>
                <a:lnTo>
                  <a:pt x="3763998" y="0"/>
                </a:lnTo>
                <a:lnTo>
                  <a:pt x="3763998" y="4501044"/>
                </a:lnTo>
                <a:lnTo>
                  <a:pt x="0" y="4501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-5400000">
            <a:off x="4716665" y="-3284335"/>
            <a:ext cx="8854670" cy="16855670"/>
            <a:chOff x="0" y="0"/>
            <a:chExt cx="2332094" cy="44393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32094" cy="4439353"/>
            </a:xfrm>
            <a:custGeom>
              <a:avLst/>
              <a:gdLst/>
              <a:ahLst/>
              <a:cxnLst/>
              <a:rect l="l" t="t" r="r" b="b"/>
              <a:pathLst>
                <a:path w="2332094" h="4439353">
                  <a:moveTo>
                    <a:pt x="87433" y="0"/>
                  </a:moveTo>
                  <a:lnTo>
                    <a:pt x="2244661" y="0"/>
                  </a:lnTo>
                  <a:cubicBezTo>
                    <a:pt x="2267850" y="0"/>
                    <a:pt x="2290089" y="9212"/>
                    <a:pt x="2306486" y="25609"/>
                  </a:cubicBezTo>
                  <a:cubicBezTo>
                    <a:pt x="2322883" y="42005"/>
                    <a:pt x="2332094" y="64244"/>
                    <a:pt x="2332094" y="87433"/>
                  </a:cubicBezTo>
                  <a:lnTo>
                    <a:pt x="2332094" y="4351920"/>
                  </a:lnTo>
                  <a:cubicBezTo>
                    <a:pt x="2332094" y="4375109"/>
                    <a:pt x="2322883" y="4397348"/>
                    <a:pt x="2306486" y="4413745"/>
                  </a:cubicBezTo>
                  <a:cubicBezTo>
                    <a:pt x="2290089" y="4430142"/>
                    <a:pt x="2267850" y="4439353"/>
                    <a:pt x="2244661" y="4439353"/>
                  </a:cubicBezTo>
                  <a:lnTo>
                    <a:pt x="87433" y="4439353"/>
                  </a:lnTo>
                  <a:cubicBezTo>
                    <a:pt x="64244" y="4439353"/>
                    <a:pt x="42005" y="4430142"/>
                    <a:pt x="25609" y="4413745"/>
                  </a:cubicBezTo>
                  <a:cubicBezTo>
                    <a:pt x="9212" y="4397348"/>
                    <a:pt x="0" y="4375109"/>
                    <a:pt x="0" y="4351920"/>
                  </a:cubicBezTo>
                  <a:lnTo>
                    <a:pt x="0" y="87433"/>
                  </a:lnTo>
                  <a:cubicBezTo>
                    <a:pt x="0" y="64244"/>
                    <a:pt x="9212" y="42005"/>
                    <a:pt x="25609" y="25609"/>
                  </a:cubicBezTo>
                  <a:cubicBezTo>
                    <a:pt x="42005" y="9212"/>
                    <a:pt x="64244" y="0"/>
                    <a:pt x="874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332094" cy="4477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747999" y="-2425962"/>
            <a:ext cx="3917658" cy="3454662"/>
          </a:xfrm>
          <a:custGeom>
            <a:avLst/>
            <a:gdLst/>
            <a:ahLst/>
            <a:cxnLst/>
            <a:rect l="l" t="t" r="r" b="b"/>
            <a:pathLst>
              <a:path w="3917658" h="3454662">
                <a:moveTo>
                  <a:pt x="0" y="0"/>
                </a:moveTo>
                <a:lnTo>
                  <a:pt x="3917657" y="0"/>
                </a:lnTo>
                <a:lnTo>
                  <a:pt x="3917657" y="3454662"/>
                </a:lnTo>
                <a:lnTo>
                  <a:pt x="0" y="34546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835836" y="9258300"/>
            <a:ext cx="3035270" cy="2676556"/>
          </a:xfrm>
          <a:custGeom>
            <a:avLst/>
            <a:gdLst/>
            <a:ahLst/>
            <a:cxnLst/>
            <a:rect l="l" t="t" r="r" b="b"/>
            <a:pathLst>
              <a:path w="3035270" h="2676556">
                <a:moveTo>
                  <a:pt x="0" y="0"/>
                </a:moveTo>
                <a:lnTo>
                  <a:pt x="3035270" y="0"/>
                </a:lnTo>
                <a:lnTo>
                  <a:pt x="3035270" y="2676556"/>
                </a:lnTo>
                <a:lnTo>
                  <a:pt x="0" y="26765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2434793" y="7200900"/>
            <a:ext cx="4869586" cy="4114800"/>
          </a:xfrm>
          <a:custGeom>
            <a:avLst/>
            <a:gdLst/>
            <a:ahLst/>
            <a:cxnLst/>
            <a:rect l="l" t="t" r="r" b="b"/>
            <a:pathLst>
              <a:path w="4869586" h="4114800">
                <a:moveTo>
                  <a:pt x="0" y="0"/>
                </a:moveTo>
                <a:lnTo>
                  <a:pt x="4869586" y="0"/>
                </a:lnTo>
                <a:lnTo>
                  <a:pt x="48695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992283" y="-1844100"/>
            <a:ext cx="3562256" cy="5490954"/>
          </a:xfrm>
          <a:custGeom>
            <a:avLst/>
            <a:gdLst/>
            <a:ahLst/>
            <a:cxnLst/>
            <a:rect l="l" t="t" r="r" b="b"/>
            <a:pathLst>
              <a:path w="3562256" h="5490954">
                <a:moveTo>
                  <a:pt x="0" y="0"/>
                </a:moveTo>
                <a:lnTo>
                  <a:pt x="3562256" y="0"/>
                </a:lnTo>
                <a:lnTo>
                  <a:pt x="3562256" y="5490954"/>
                </a:lnTo>
                <a:lnTo>
                  <a:pt x="0" y="549095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835836" y="3728427"/>
            <a:ext cx="14616328" cy="283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99"/>
              </a:lnSpc>
            </a:pPr>
            <a:r>
              <a:rPr lang="en-US" sz="16500">
                <a:solidFill>
                  <a:srgbClr val="FAA92D"/>
                </a:solidFill>
                <a:latin typeface="Art Nuvo UltraRough"/>
                <a:ea typeface="Art Nuvo UltraRough"/>
                <a:cs typeface="Art Nuvo UltraRough"/>
                <a:sym typeface="Art Nuvo UltraRough"/>
              </a:rPr>
              <a:t>IRREGULAR VERBS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64709" y="6038702"/>
            <a:ext cx="5570893" cy="5487329"/>
          </a:xfrm>
          <a:custGeom>
            <a:avLst/>
            <a:gdLst/>
            <a:ahLst/>
            <a:cxnLst/>
            <a:rect l="l" t="t" r="r" b="b"/>
            <a:pathLst>
              <a:path w="5570893" h="5487329">
                <a:moveTo>
                  <a:pt x="0" y="0"/>
                </a:moveTo>
                <a:lnTo>
                  <a:pt x="5570893" y="0"/>
                </a:lnTo>
                <a:lnTo>
                  <a:pt x="5570893" y="5487330"/>
                </a:lnTo>
                <a:lnTo>
                  <a:pt x="0" y="5487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55283" y="-1221822"/>
            <a:ext cx="3763997" cy="4501043"/>
          </a:xfrm>
          <a:custGeom>
            <a:avLst/>
            <a:gdLst/>
            <a:ahLst/>
            <a:cxnLst/>
            <a:rect l="l" t="t" r="r" b="b"/>
            <a:pathLst>
              <a:path w="3763997" h="4501043">
                <a:moveTo>
                  <a:pt x="0" y="0"/>
                </a:moveTo>
                <a:lnTo>
                  <a:pt x="3763998" y="0"/>
                </a:lnTo>
                <a:lnTo>
                  <a:pt x="3763998" y="4501044"/>
                </a:lnTo>
                <a:lnTo>
                  <a:pt x="0" y="4501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2434793" y="7200900"/>
            <a:ext cx="4869586" cy="4114800"/>
          </a:xfrm>
          <a:custGeom>
            <a:avLst/>
            <a:gdLst/>
            <a:ahLst/>
            <a:cxnLst/>
            <a:rect l="l" t="t" r="r" b="b"/>
            <a:pathLst>
              <a:path w="4869586" h="4114800">
                <a:moveTo>
                  <a:pt x="0" y="0"/>
                </a:moveTo>
                <a:lnTo>
                  <a:pt x="4869586" y="0"/>
                </a:lnTo>
                <a:lnTo>
                  <a:pt x="48695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 rot="-5400000">
            <a:off x="4716665" y="-3284335"/>
            <a:ext cx="8854670" cy="16855670"/>
            <a:chOff x="0" y="0"/>
            <a:chExt cx="2332094" cy="443935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32094" cy="4439353"/>
            </a:xfrm>
            <a:custGeom>
              <a:avLst/>
              <a:gdLst/>
              <a:ahLst/>
              <a:cxnLst/>
              <a:rect l="l" t="t" r="r" b="b"/>
              <a:pathLst>
                <a:path w="2332094" h="4439353">
                  <a:moveTo>
                    <a:pt x="87433" y="0"/>
                  </a:moveTo>
                  <a:lnTo>
                    <a:pt x="2244661" y="0"/>
                  </a:lnTo>
                  <a:cubicBezTo>
                    <a:pt x="2267850" y="0"/>
                    <a:pt x="2290089" y="9212"/>
                    <a:pt x="2306486" y="25609"/>
                  </a:cubicBezTo>
                  <a:cubicBezTo>
                    <a:pt x="2322883" y="42005"/>
                    <a:pt x="2332094" y="64244"/>
                    <a:pt x="2332094" y="87433"/>
                  </a:cubicBezTo>
                  <a:lnTo>
                    <a:pt x="2332094" y="4351920"/>
                  </a:lnTo>
                  <a:cubicBezTo>
                    <a:pt x="2332094" y="4375109"/>
                    <a:pt x="2322883" y="4397348"/>
                    <a:pt x="2306486" y="4413745"/>
                  </a:cubicBezTo>
                  <a:cubicBezTo>
                    <a:pt x="2290089" y="4430142"/>
                    <a:pt x="2267850" y="4439353"/>
                    <a:pt x="2244661" y="4439353"/>
                  </a:cubicBezTo>
                  <a:lnTo>
                    <a:pt x="87433" y="4439353"/>
                  </a:lnTo>
                  <a:cubicBezTo>
                    <a:pt x="64244" y="4439353"/>
                    <a:pt x="42005" y="4430142"/>
                    <a:pt x="25609" y="4413745"/>
                  </a:cubicBezTo>
                  <a:cubicBezTo>
                    <a:pt x="9212" y="4397348"/>
                    <a:pt x="0" y="4375109"/>
                    <a:pt x="0" y="4351920"/>
                  </a:cubicBezTo>
                  <a:lnTo>
                    <a:pt x="0" y="87433"/>
                  </a:lnTo>
                  <a:cubicBezTo>
                    <a:pt x="0" y="64244"/>
                    <a:pt x="9212" y="42005"/>
                    <a:pt x="25609" y="25609"/>
                  </a:cubicBezTo>
                  <a:cubicBezTo>
                    <a:pt x="42005" y="9212"/>
                    <a:pt x="64244" y="0"/>
                    <a:pt x="874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332094" cy="4477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0747999" y="-2425962"/>
            <a:ext cx="3917658" cy="3454662"/>
          </a:xfrm>
          <a:custGeom>
            <a:avLst/>
            <a:gdLst/>
            <a:ahLst/>
            <a:cxnLst/>
            <a:rect l="l" t="t" r="r" b="b"/>
            <a:pathLst>
              <a:path w="3917658" h="3454662">
                <a:moveTo>
                  <a:pt x="0" y="0"/>
                </a:moveTo>
                <a:lnTo>
                  <a:pt x="3917657" y="0"/>
                </a:lnTo>
                <a:lnTo>
                  <a:pt x="3917657" y="3454662"/>
                </a:lnTo>
                <a:lnTo>
                  <a:pt x="0" y="34546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835836" y="9258300"/>
            <a:ext cx="3035270" cy="2676556"/>
          </a:xfrm>
          <a:custGeom>
            <a:avLst/>
            <a:gdLst/>
            <a:ahLst/>
            <a:cxnLst/>
            <a:rect l="l" t="t" r="r" b="b"/>
            <a:pathLst>
              <a:path w="3035270" h="2676556">
                <a:moveTo>
                  <a:pt x="0" y="0"/>
                </a:moveTo>
                <a:lnTo>
                  <a:pt x="3035270" y="0"/>
                </a:lnTo>
                <a:lnTo>
                  <a:pt x="3035270" y="2676556"/>
                </a:lnTo>
                <a:lnTo>
                  <a:pt x="0" y="26765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835836" y="1778429"/>
            <a:ext cx="12710344" cy="60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b="1">
                <a:solidFill>
                  <a:srgbClr val="574B4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Here’s a list of some of the most common irregular verbs: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835836" y="2780344"/>
            <a:ext cx="1387433" cy="6303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65"/>
              </a:lnSpc>
            </a:pPr>
            <a:r>
              <a:rPr lang="en-US" sz="3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be</a:t>
            </a:r>
          </a:p>
          <a:p>
            <a:pPr algn="l">
              <a:lnSpc>
                <a:spcPts val="5565"/>
              </a:lnSpc>
            </a:pPr>
            <a:r>
              <a:rPr lang="en-US" sz="3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begin</a:t>
            </a:r>
          </a:p>
          <a:p>
            <a:pPr algn="l">
              <a:lnSpc>
                <a:spcPts val="5565"/>
              </a:lnSpc>
            </a:pPr>
            <a:r>
              <a:rPr lang="en-US" sz="3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bite</a:t>
            </a:r>
          </a:p>
          <a:p>
            <a:pPr algn="l">
              <a:lnSpc>
                <a:spcPts val="5565"/>
              </a:lnSpc>
            </a:pPr>
            <a:r>
              <a:rPr lang="en-US" sz="3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break</a:t>
            </a:r>
          </a:p>
          <a:p>
            <a:pPr algn="l">
              <a:lnSpc>
                <a:spcPts val="5565"/>
              </a:lnSpc>
            </a:pPr>
            <a:r>
              <a:rPr lang="en-US" sz="3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bring</a:t>
            </a:r>
          </a:p>
          <a:p>
            <a:pPr algn="l">
              <a:lnSpc>
                <a:spcPts val="5565"/>
              </a:lnSpc>
            </a:pPr>
            <a:r>
              <a:rPr lang="en-US" sz="3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build</a:t>
            </a:r>
          </a:p>
          <a:p>
            <a:pPr algn="l">
              <a:lnSpc>
                <a:spcPts val="5565"/>
              </a:lnSpc>
            </a:pPr>
            <a:r>
              <a:rPr lang="en-US" sz="3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buy</a:t>
            </a:r>
          </a:p>
          <a:p>
            <a:pPr algn="l">
              <a:lnSpc>
                <a:spcPts val="5565"/>
              </a:lnSpc>
            </a:pPr>
            <a:r>
              <a:rPr lang="en-US" sz="3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catch</a:t>
            </a:r>
          </a:p>
          <a:p>
            <a:pPr algn="l">
              <a:lnSpc>
                <a:spcPts val="5565"/>
              </a:lnSpc>
            </a:pPr>
            <a:r>
              <a:rPr lang="en-US" sz="3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10740" y="2780344"/>
            <a:ext cx="1920668" cy="6303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65"/>
              </a:lnSpc>
            </a:pPr>
            <a:r>
              <a:rPr lang="en-US" sz="3500" b="1">
                <a:solidFill>
                  <a:srgbClr val="796B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been</a:t>
            </a:r>
          </a:p>
          <a:p>
            <a:pPr algn="l">
              <a:lnSpc>
                <a:spcPts val="5565"/>
              </a:lnSpc>
            </a:pPr>
            <a:r>
              <a:rPr lang="en-US" sz="3500" b="1">
                <a:solidFill>
                  <a:srgbClr val="796B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begun</a:t>
            </a:r>
          </a:p>
          <a:p>
            <a:pPr algn="l">
              <a:lnSpc>
                <a:spcPts val="5565"/>
              </a:lnSpc>
            </a:pPr>
            <a:r>
              <a:rPr lang="en-US" sz="3500" b="1">
                <a:solidFill>
                  <a:srgbClr val="796B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bitten</a:t>
            </a:r>
          </a:p>
          <a:p>
            <a:pPr algn="l">
              <a:lnSpc>
                <a:spcPts val="5565"/>
              </a:lnSpc>
            </a:pPr>
            <a:r>
              <a:rPr lang="en-US" sz="3500" b="1">
                <a:solidFill>
                  <a:srgbClr val="796B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broken</a:t>
            </a:r>
          </a:p>
          <a:p>
            <a:pPr algn="l">
              <a:lnSpc>
                <a:spcPts val="5565"/>
              </a:lnSpc>
            </a:pPr>
            <a:r>
              <a:rPr lang="en-US" sz="3500" b="1">
                <a:solidFill>
                  <a:srgbClr val="796B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brought</a:t>
            </a:r>
          </a:p>
          <a:p>
            <a:pPr algn="l">
              <a:lnSpc>
                <a:spcPts val="5565"/>
              </a:lnSpc>
            </a:pPr>
            <a:r>
              <a:rPr lang="en-US" sz="3500" b="1">
                <a:solidFill>
                  <a:srgbClr val="796B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built</a:t>
            </a:r>
          </a:p>
          <a:p>
            <a:pPr algn="l">
              <a:lnSpc>
                <a:spcPts val="5565"/>
              </a:lnSpc>
            </a:pPr>
            <a:r>
              <a:rPr lang="en-US" sz="3500" b="1">
                <a:solidFill>
                  <a:srgbClr val="796B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bought</a:t>
            </a:r>
          </a:p>
          <a:p>
            <a:pPr algn="l">
              <a:lnSpc>
                <a:spcPts val="5565"/>
              </a:lnSpc>
            </a:pPr>
            <a:r>
              <a:rPr lang="en-US" sz="3500" b="1">
                <a:solidFill>
                  <a:srgbClr val="796B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caught</a:t>
            </a:r>
          </a:p>
          <a:p>
            <a:pPr algn="l">
              <a:lnSpc>
                <a:spcPts val="5565"/>
              </a:lnSpc>
            </a:pPr>
            <a:r>
              <a:rPr lang="en-US" sz="3500" b="1">
                <a:solidFill>
                  <a:srgbClr val="796B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come</a:t>
            </a:r>
          </a:p>
        </p:txBody>
      </p:sp>
      <p:sp>
        <p:nvSpPr>
          <p:cNvPr id="13" name="Freeform 13"/>
          <p:cNvSpPr/>
          <p:nvPr/>
        </p:nvSpPr>
        <p:spPr>
          <a:xfrm>
            <a:off x="3196545" y="2935388"/>
            <a:ext cx="880510" cy="384761"/>
          </a:xfrm>
          <a:custGeom>
            <a:avLst/>
            <a:gdLst/>
            <a:ahLst/>
            <a:cxnLst/>
            <a:rect l="l" t="t" r="r" b="b"/>
            <a:pathLst>
              <a:path w="880510" h="384761">
                <a:moveTo>
                  <a:pt x="0" y="0"/>
                </a:moveTo>
                <a:lnTo>
                  <a:pt x="880510" y="0"/>
                </a:lnTo>
                <a:lnTo>
                  <a:pt x="880510" y="384760"/>
                </a:lnTo>
                <a:lnTo>
                  <a:pt x="0" y="384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196545" y="3650585"/>
            <a:ext cx="880510" cy="384761"/>
          </a:xfrm>
          <a:custGeom>
            <a:avLst/>
            <a:gdLst/>
            <a:ahLst/>
            <a:cxnLst/>
            <a:rect l="l" t="t" r="r" b="b"/>
            <a:pathLst>
              <a:path w="880510" h="384761">
                <a:moveTo>
                  <a:pt x="0" y="0"/>
                </a:moveTo>
                <a:lnTo>
                  <a:pt x="880510" y="0"/>
                </a:lnTo>
                <a:lnTo>
                  <a:pt x="880510" y="384760"/>
                </a:lnTo>
                <a:lnTo>
                  <a:pt x="0" y="384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196545" y="4368720"/>
            <a:ext cx="880510" cy="384761"/>
          </a:xfrm>
          <a:custGeom>
            <a:avLst/>
            <a:gdLst/>
            <a:ahLst/>
            <a:cxnLst/>
            <a:rect l="l" t="t" r="r" b="b"/>
            <a:pathLst>
              <a:path w="880510" h="384761">
                <a:moveTo>
                  <a:pt x="0" y="0"/>
                </a:moveTo>
                <a:lnTo>
                  <a:pt x="880510" y="0"/>
                </a:lnTo>
                <a:lnTo>
                  <a:pt x="880510" y="384761"/>
                </a:lnTo>
                <a:lnTo>
                  <a:pt x="0" y="38476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196545" y="5086856"/>
            <a:ext cx="880510" cy="384761"/>
          </a:xfrm>
          <a:custGeom>
            <a:avLst/>
            <a:gdLst/>
            <a:ahLst/>
            <a:cxnLst/>
            <a:rect l="l" t="t" r="r" b="b"/>
            <a:pathLst>
              <a:path w="880510" h="384761">
                <a:moveTo>
                  <a:pt x="0" y="0"/>
                </a:moveTo>
                <a:lnTo>
                  <a:pt x="880510" y="0"/>
                </a:lnTo>
                <a:lnTo>
                  <a:pt x="880510" y="384760"/>
                </a:lnTo>
                <a:lnTo>
                  <a:pt x="0" y="384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3196545" y="5804991"/>
            <a:ext cx="880510" cy="384761"/>
          </a:xfrm>
          <a:custGeom>
            <a:avLst/>
            <a:gdLst/>
            <a:ahLst/>
            <a:cxnLst/>
            <a:rect l="l" t="t" r="r" b="b"/>
            <a:pathLst>
              <a:path w="880510" h="384761">
                <a:moveTo>
                  <a:pt x="0" y="0"/>
                </a:moveTo>
                <a:lnTo>
                  <a:pt x="880510" y="0"/>
                </a:lnTo>
                <a:lnTo>
                  <a:pt x="880510" y="384761"/>
                </a:lnTo>
                <a:lnTo>
                  <a:pt x="0" y="38476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3196545" y="6523127"/>
            <a:ext cx="880510" cy="384761"/>
          </a:xfrm>
          <a:custGeom>
            <a:avLst/>
            <a:gdLst/>
            <a:ahLst/>
            <a:cxnLst/>
            <a:rect l="l" t="t" r="r" b="b"/>
            <a:pathLst>
              <a:path w="880510" h="384761">
                <a:moveTo>
                  <a:pt x="0" y="0"/>
                </a:moveTo>
                <a:lnTo>
                  <a:pt x="880510" y="0"/>
                </a:lnTo>
                <a:lnTo>
                  <a:pt x="880510" y="384761"/>
                </a:lnTo>
                <a:lnTo>
                  <a:pt x="0" y="38476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3196545" y="7241263"/>
            <a:ext cx="880510" cy="384761"/>
          </a:xfrm>
          <a:custGeom>
            <a:avLst/>
            <a:gdLst/>
            <a:ahLst/>
            <a:cxnLst/>
            <a:rect l="l" t="t" r="r" b="b"/>
            <a:pathLst>
              <a:path w="880510" h="384761">
                <a:moveTo>
                  <a:pt x="0" y="0"/>
                </a:moveTo>
                <a:lnTo>
                  <a:pt x="880510" y="0"/>
                </a:lnTo>
                <a:lnTo>
                  <a:pt x="880510" y="384760"/>
                </a:lnTo>
                <a:lnTo>
                  <a:pt x="0" y="384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3196545" y="7959398"/>
            <a:ext cx="880510" cy="384761"/>
          </a:xfrm>
          <a:custGeom>
            <a:avLst/>
            <a:gdLst/>
            <a:ahLst/>
            <a:cxnLst/>
            <a:rect l="l" t="t" r="r" b="b"/>
            <a:pathLst>
              <a:path w="880510" h="384761">
                <a:moveTo>
                  <a:pt x="0" y="0"/>
                </a:moveTo>
                <a:lnTo>
                  <a:pt x="880510" y="0"/>
                </a:lnTo>
                <a:lnTo>
                  <a:pt x="880510" y="384761"/>
                </a:lnTo>
                <a:lnTo>
                  <a:pt x="0" y="38476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3196545" y="8677534"/>
            <a:ext cx="880510" cy="384761"/>
          </a:xfrm>
          <a:custGeom>
            <a:avLst/>
            <a:gdLst/>
            <a:ahLst/>
            <a:cxnLst/>
            <a:rect l="l" t="t" r="r" b="b"/>
            <a:pathLst>
              <a:path w="880510" h="384761">
                <a:moveTo>
                  <a:pt x="0" y="0"/>
                </a:moveTo>
                <a:lnTo>
                  <a:pt x="880510" y="0"/>
                </a:lnTo>
                <a:lnTo>
                  <a:pt x="880510" y="384760"/>
                </a:lnTo>
                <a:lnTo>
                  <a:pt x="0" y="384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7010195" y="2780344"/>
            <a:ext cx="1387433" cy="6303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65"/>
              </a:lnSpc>
            </a:pPr>
            <a:r>
              <a:rPr lang="en-US" sz="3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cut</a:t>
            </a:r>
          </a:p>
          <a:p>
            <a:pPr algn="l">
              <a:lnSpc>
                <a:spcPts val="5565"/>
              </a:lnSpc>
            </a:pPr>
            <a:r>
              <a:rPr lang="en-US" sz="3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do</a:t>
            </a:r>
          </a:p>
          <a:p>
            <a:pPr algn="l">
              <a:lnSpc>
                <a:spcPts val="5565"/>
              </a:lnSpc>
            </a:pPr>
            <a:r>
              <a:rPr lang="en-US" sz="3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draw</a:t>
            </a:r>
          </a:p>
          <a:p>
            <a:pPr algn="l">
              <a:lnSpc>
                <a:spcPts val="5565"/>
              </a:lnSpc>
            </a:pPr>
            <a:r>
              <a:rPr lang="en-US" sz="3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drink</a:t>
            </a:r>
          </a:p>
          <a:p>
            <a:pPr algn="l">
              <a:lnSpc>
                <a:spcPts val="5565"/>
              </a:lnSpc>
            </a:pPr>
            <a:r>
              <a:rPr lang="en-US" sz="3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drive</a:t>
            </a:r>
          </a:p>
          <a:p>
            <a:pPr algn="l">
              <a:lnSpc>
                <a:spcPts val="5565"/>
              </a:lnSpc>
            </a:pPr>
            <a:r>
              <a:rPr lang="en-US" sz="3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eat</a:t>
            </a:r>
          </a:p>
          <a:p>
            <a:pPr algn="l">
              <a:lnSpc>
                <a:spcPts val="5565"/>
              </a:lnSpc>
            </a:pPr>
            <a:r>
              <a:rPr lang="en-US" sz="3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fall</a:t>
            </a:r>
          </a:p>
          <a:p>
            <a:pPr algn="l">
              <a:lnSpc>
                <a:spcPts val="5565"/>
              </a:lnSpc>
            </a:pPr>
            <a:r>
              <a:rPr lang="en-US" sz="3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feel</a:t>
            </a:r>
          </a:p>
          <a:p>
            <a:pPr algn="l">
              <a:lnSpc>
                <a:spcPts val="5565"/>
              </a:lnSpc>
            </a:pPr>
            <a:r>
              <a:rPr lang="en-US" sz="3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find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428460" y="2780344"/>
            <a:ext cx="1920668" cy="6303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65"/>
              </a:lnSpc>
            </a:pPr>
            <a:r>
              <a:rPr lang="en-US" sz="3500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cut</a:t>
            </a:r>
          </a:p>
          <a:p>
            <a:pPr algn="l">
              <a:lnSpc>
                <a:spcPts val="5565"/>
              </a:lnSpc>
            </a:pPr>
            <a:r>
              <a:rPr lang="en-US" sz="3500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done</a:t>
            </a:r>
          </a:p>
          <a:p>
            <a:pPr algn="l">
              <a:lnSpc>
                <a:spcPts val="5565"/>
              </a:lnSpc>
            </a:pPr>
            <a:r>
              <a:rPr lang="en-US" sz="3500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drawn</a:t>
            </a:r>
          </a:p>
          <a:p>
            <a:pPr algn="l">
              <a:lnSpc>
                <a:spcPts val="5565"/>
              </a:lnSpc>
            </a:pPr>
            <a:r>
              <a:rPr lang="en-US" sz="3500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drunk</a:t>
            </a:r>
          </a:p>
          <a:p>
            <a:pPr algn="l">
              <a:lnSpc>
                <a:spcPts val="5565"/>
              </a:lnSpc>
            </a:pPr>
            <a:r>
              <a:rPr lang="en-US" sz="3500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driven</a:t>
            </a:r>
          </a:p>
          <a:p>
            <a:pPr algn="l">
              <a:lnSpc>
                <a:spcPts val="5565"/>
              </a:lnSpc>
            </a:pPr>
            <a:r>
              <a:rPr lang="en-US" sz="3500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eaten</a:t>
            </a:r>
          </a:p>
          <a:p>
            <a:pPr algn="l">
              <a:lnSpc>
                <a:spcPts val="5565"/>
              </a:lnSpc>
            </a:pPr>
            <a:r>
              <a:rPr lang="en-US" sz="3500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fallen</a:t>
            </a:r>
          </a:p>
          <a:p>
            <a:pPr algn="l">
              <a:lnSpc>
                <a:spcPts val="5565"/>
              </a:lnSpc>
            </a:pPr>
            <a:r>
              <a:rPr lang="en-US" sz="3500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felt</a:t>
            </a:r>
          </a:p>
          <a:p>
            <a:pPr algn="l">
              <a:lnSpc>
                <a:spcPts val="5565"/>
              </a:lnSpc>
            </a:pPr>
            <a:r>
              <a:rPr lang="en-US" sz="3500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found</a:t>
            </a:r>
          </a:p>
        </p:txBody>
      </p:sp>
      <p:sp>
        <p:nvSpPr>
          <p:cNvPr id="24" name="Freeform 24"/>
          <p:cNvSpPr/>
          <p:nvPr/>
        </p:nvSpPr>
        <p:spPr>
          <a:xfrm>
            <a:off x="8263490" y="2935388"/>
            <a:ext cx="880510" cy="384761"/>
          </a:xfrm>
          <a:custGeom>
            <a:avLst/>
            <a:gdLst/>
            <a:ahLst/>
            <a:cxnLst/>
            <a:rect l="l" t="t" r="r" b="b"/>
            <a:pathLst>
              <a:path w="880510" h="384761">
                <a:moveTo>
                  <a:pt x="0" y="0"/>
                </a:moveTo>
                <a:lnTo>
                  <a:pt x="880510" y="0"/>
                </a:lnTo>
                <a:lnTo>
                  <a:pt x="880510" y="384760"/>
                </a:lnTo>
                <a:lnTo>
                  <a:pt x="0" y="384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8263490" y="3650585"/>
            <a:ext cx="880510" cy="384761"/>
          </a:xfrm>
          <a:custGeom>
            <a:avLst/>
            <a:gdLst/>
            <a:ahLst/>
            <a:cxnLst/>
            <a:rect l="l" t="t" r="r" b="b"/>
            <a:pathLst>
              <a:path w="880510" h="384761">
                <a:moveTo>
                  <a:pt x="0" y="0"/>
                </a:moveTo>
                <a:lnTo>
                  <a:pt x="880510" y="0"/>
                </a:lnTo>
                <a:lnTo>
                  <a:pt x="880510" y="384760"/>
                </a:lnTo>
                <a:lnTo>
                  <a:pt x="0" y="384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8263490" y="4368720"/>
            <a:ext cx="880510" cy="384761"/>
          </a:xfrm>
          <a:custGeom>
            <a:avLst/>
            <a:gdLst/>
            <a:ahLst/>
            <a:cxnLst/>
            <a:rect l="l" t="t" r="r" b="b"/>
            <a:pathLst>
              <a:path w="880510" h="384761">
                <a:moveTo>
                  <a:pt x="0" y="0"/>
                </a:moveTo>
                <a:lnTo>
                  <a:pt x="880510" y="0"/>
                </a:lnTo>
                <a:lnTo>
                  <a:pt x="880510" y="384761"/>
                </a:lnTo>
                <a:lnTo>
                  <a:pt x="0" y="38476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8263490" y="5086856"/>
            <a:ext cx="880510" cy="384761"/>
          </a:xfrm>
          <a:custGeom>
            <a:avLst/>
            <a:gdLst/>
            <a:ahLst/>
            <a:cxnLst/>
            <a:rect l="l" t="t" r="r" b="b"/>
            <a:pathLst>
              <a:path w="880510" h="384761">
                <a:moveTo>
                  <a:pt x="0" y="0"/>
                </a:moveTo>
                <a:lnTo>
                  <a:pt x="880510" y="0"/>
                </a:lnTo>
                <a:lnTo>
                  <a:pt x="880510" y="384760"/>
                </a:lnTo>
                <a:lnTo>
                  <a:pt x="0" y="384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8263490" y="5804991"/>
            <a:ext cx="880510" cy="384761"/>
          </a:xfrm>
          <a:custGeom>
            <a:avLst/>
            <a:gdLst/>
            <a:ahLst/>
            <a:cxnLst/>
            <a:rect l="l" t="t" r="r" b="b"/>
            <a:pathLst>
              <a:path w="880510" h="384761">
                <a:moveTo>
                  <a:pt x="0" y="0"/>
                </a:moveTo>
                <a:lnTo>
                  <a:pt x="880510" y="0"/>
                </a:lnTo>
                <a:lnTo>
                  <a:pt x="880510" y="384761"/>
                </a:lnTo>
                <a:lnTo>
                  <a:pt x="0" y="38476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8263490" y="6523127"/>
            <a:ext cx="880510" cy="384761"/>
          </a:xfrm>
          <a:custGeom>
            <a:avLst/>
            <a:gdLst/>
            <a:ahLst/>
            <a:cxnLst/>
            <a:rect l="l" t="t" r="r" b="b"/>
            <a:pathLst>
              <a:path w="880510" h="384761">
                <a:moveTo>
                  <a:pt x="0" y="0"/>
                </a:moveTo>
                <a:lnTo>
                  <a:pt x="880510" y="0"/>
                </a:lnTo>
                <a:lnTo>
                  <a:pt x="880510" y="384761"/>
                </a:lnTo>
                <a:lnTo>
                  <a:pt x="0" y="38476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8263490" y="7241263"/>
            <a:ext cx="880510" cy="384761"/>
          </a:xfrm>
          <a:custGeom>
            <a:avLst/>
            <a:gdLst/>
            <a:ahLst/>
            <a:cxnLst/>
            <a:rect l="l" t="t" r="r" b="b"/>
            <a:pathLst>
              <a:path w="880510" h="384761">
                <a:moveTo>
                  <a:pt x="0" y="0"/>
                </a:moveTo>
                <a:lnTo>
                  <a:pt x="880510" y="0"/>
                </a:lnTo>
                <a:lnTo>
                  <a:pt x="880510" y="384760"/>
                </a:lnTo>
                <a:lnTo>
                  <a:pt x="0" y="384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8263490" y="7959398"/>
            <a:ext cx="880510" cy="384761"/>
          </a:xfrm>
          <a:custGeom>
            <a:avLst/>
            <a:gdLst/>
            <a:ahLst/>
            <a:cxnLst/>
            <a:rect l="l" t="t" r="r" b="b"/>
            <a:pathLst>
              <a:path w="880510" h="384761">
                <a:moveTo>
                  <a:pt x="0" y="0"/>
                </a:moveTo>
                <a:lnTo>
                  <a:pt x="880510" y="0"/>
                </a:lnTo>
                <a:lnTo>
                  <a:pt x="880510" y="384761"/>
                </a:lnTo>
                <a:lnTo>
                  <a:pt x="0" y="38476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8263490" y="8677534"/>
            <a:ext cx="880510" cy="384761"/>
          </a:xfrm>
          <a:custGeom>
            <a:avLst/>
            <a:gdLst/>
            <a:ahLst/>
            <a:cxnLst/>
            <a:rect l="l" t="t" r="r" b="b"/>
            <a:pathLst>
              <a:path w="880510" h="384761">
                <a:moveTo>
                  <a:pt x="0" y="0"/>
                </a:moveTo>
                <a:lnTo>
                  <a:pt x="880510" y="0"/>
                </a:lnTo>
                <a:lnTo>
                  <a:pt x="880510" y="384760"/>
                </a:lnTo>
                <a:lnTo>
                  <a:pt x="0" y="384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3" name="TextBox 33"/>
          <p:cNvSpPr txBox="1"/>
          <p:nvPr/>
        </p:nvSpPr>
        <p:spPr>
          <a:xfrm>
            <a:off x="12090327" y="2780344"/>
            <a:ext cx="1387433" cy="6303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65"/>
              </a:lnSpc>
            </a:pPr>
            <a:r>
              <a:rPr lang="en-US" sz="3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fly</a:t>
            </a:r>
          </a:p>
          <a:p>
            <a:pPr algn="l">
              <a:lnSpc>
                <a:spcPts val="5565"/>
              </a:lnSpc>
            </a:pPr>
            <a:r>
              <a:rPr lang="en-US" sz="3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get</a:t>
            </a:r>
          </a:p>
          <a:p>
            <a:pPr algn="l">
              <a:lnSpc>
                <a:spcPts val="5565"/>
              </a:lnSpc>
            </a:pPr>
            <a:r>
              <a:rPr lang="en-US" sz="3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give</a:t>
            </a:r>
          </a:p>
          <a:p>
            <a:pPr algn="l">
              <a:lnSpc>
                <a:spcPts val="5565"/>
              </a:lnSpc>
            </a:pPr>
            <a:r>
              <a:rPr lang="en-US" sz="3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go</a:t>
            </a:r>
          </a:p>
          <a:p>
            <a:pPr algn="l">
              <a:lnSpc>
                <a:spcPts val="5565"/>
              </a:lnSpc>
            </a:pPr>
            <a:r>
              <a:rPr lang="en-US" sz="3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grow</a:t>
            </a:r>
          </a:p>
          <a:p>
            <a:pPr algn="l">
              <a:lnSpc>
                <a:spcPts val="5565"/>
              </a:lnSpc>
            </a:pPr>
            <a:r>
              <a:rPr lang="en-US" sz="3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have</a:t>
            </a:r>
          </a:p>
          <a:p>
            <a:pPr algn="l">
              <a:lnSpc>
                <a:spcPts val="5565"/>
              </a:lnSpc>
            </a:pPr>
            <a:r>
              <a:rPr lang="en-US" sz="3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keep</a:t>
            </a:r>
          </a:p>
          <a:p>
            <a:pPr algn="l">
              <a:lnSpc>
                <a:spcPts val="5565"/>
              </a:lnSpc>
            </a:pPr>
            <a:r>
              <a:rPr lang="en-US" sz="3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know</a:t>
            </a:r>
          </a:p>
          <a:p>
            <a:pPr algn="l">
              <a:lnSpc>
                <a:spcPts val="5565"/>
              </a:lnSpc>
            </a:pPr>
            <a:r>
              <a:rPr lang="en-US" sz="3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leave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4546180" y="2780344"/>
            <a:ext cx="2374906" cy="6303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65"/>
              </a:lnSpc>
            </a:pPr>
            <a:r>
              <a:rPr lang="en-US" sz="3500" b="1">
                <a:solidFill>
                  <a:srgbClr val="AB818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flown</a:t>
            </a:r>
          </a:p>
          <a:p>
            <a:pPr algn="l">
              <a:lnSpc>
                <a:spcPts val="5565"/>
              </a:lnSpc>
            </a:pPr>
            <a:r>
              <a:rPr lang="en-US" sz="3500" b="1">
                <a:solidFill>
                  <a:srgbClr val="AB818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gotten/got</a:t>
            </a:r>
          </a:p>
          <a:p>
            <a:pPr algn="l">
              <a:lnSpc>
                <a:spcPts val="5565"/>
              </a:lnSpc>
            </a:pPr>
            <a:r>
              <a:rPr lang="en-US" sz="3500" b="1">
                <a:solidFill>
                  <a:srgbClr val="AB818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given</a:t>
            </a:r>
          </a:p>
          <a:p>
            <a:pPr algn="l">
              <a:lnSpc>
                <a:spcPts val="5565"/>
              </a:lnSpc>
            </a:pPr>
            <a:r>
              <a:rPr lang="en-US" sz="3500" b="1">
                <a:solidFill>
                  <a:srgbClr val="AB818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gone/been</a:t>
            </a:r>
          </a:p>
          <a:p>
            <a:pPr algn="l">
              <a:lnSpc>
                <a:spcPts val="5565"/>
              </a:lnSpc>
            </a:pPr>
            <a:r>
              <a:rPr lang="en-US" sz="3500" b="1">
                <a:solidFill>
                  <a:srgbClr val="AB818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grown</a:t>
            </a:r>
          </a:p>
          <a:p>
            <a:pPr algn="l">
              <a:lnSpc>
                <a:spcPts val="5565"/>
              </a:lnSpc>
            </a:pPr>
            <a:r>
              <a:rPr lang="en-US" sz="3500" b="1">
                <a:solidFill>
                  <a:srgbClr val="AB818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had</a:t>
            </a:r>
          </a:p>
          <a:p>
            <a:pPr algn="l">
              <a:lnSpc>
                <a:spcPts val="5565"/>
              </a:lnSpc>
            </a:pPr>
            <a:r>
              <a:rPr lang="en-US" sz="3500" b="1">
                <a:solidFill>
                  <a:srgbClr val="AB818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kept</a:t>
            </a:r>
          </a:p>
          <a:p>
            <a:pPr algn="l">
              <a:lnSpc>
                <a:spcPts val="5565"/>
              </a:lnSpc>
            </a:pPr>
            <a:r>
              <a:rPr lang="en-US" sz="3500" b="1">
                <a:solidFill>
                  <a:srgbClr val="AB818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known</a:t>
            </a:r>
          </a:p>
          <a:p>
            <a:pPr algn="l">
              <a:lnSpc>
                <a:spcPts val="5565"/>
              </a:lnSpc>
            </a:pPr>
            <a:r>
              <a:rPr lang="en-US" sz="3500" b="1">
                <a:solidFill>
                  <a:srgbClr val="AB818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left</a:t>
            </a:r>
          </a:p>
        </p:txBody>
      </p:sp>
      <p:sp>
        <p:nvSpPr>
          <p:cNvPr id="35" name="Freeform 35"/>
          <p:cNvSpPr/>
          <p:nvPr/>
        </p:nvSpPr>
        <p:spPr>
          <a:xfrm>
            <a:off x="13377953" y="2935388"/>
            <a:ext cx="880510" cy="384761"/>
          </a:xfrm>
          <a:custGeom>
            <a:avLst/>
            <a:gdLst/>
            <a:ahLst/>
            <a:cxnLst/>
            <a:rect l="l" t="t" r="r" b="b"/>
            <a:pathLst>
              <a:path w="880510" h="384761">
                <a:moveTo>
                  <a:pt x="0" y="0"/>
                </a:moveTo>
                <a:lnTo>
                  <a:pt x="880510" y="0"/>
                </a:lnTo>
                <a:lnTo>
                  <a:pt x="880510" y="384760"/>
                </a:lnTo>
                <a:lnTo>
                  <a:pt x="0" y="384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13377953" y="3650585"/>
            <a:ext cx="880510" cy="384761"/>
          </a:xfrm>
          <a:custGeom>
            <a:avLst/>
            <a:gdLst/>
            <a:ahLst/>
            <a:cxnLst/>
            <a:rect l="l" t="t" r="r" b="b"/>
            <a:pathLst>
              <a:path w="880510" h="384761">
                <a:moveTo>
                  <a:pt x="0" y="0"/>
                </a:moveTo>
                <a:lnTo>
                  <a:pt x="880510" y="0"/>
                </a:lnTo>
                <a:lnTo>
                  <a:pt x="880510" y="384760"/>
                </a:lnTo>
                <a:lnTo>
                  <a:pt x="0" y="384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13377953" y="4368720"/>
            <a:ext cx="880510" cy="384761"/>
          </a:xfrm>
          <a:custGeom>
            <a:avLst/>
            <a:gdLst/>
            <a:ahLst/>
            <a:cxnLst/>
            <a:rect l="l" t="t" r="r" b="b"/>
            <a:pathLst>
              <a:path w="880510" h="384761">
                <a:moveTo>
                  <a:pt x="0" y="0"/>
                </a:moveTo>
                <a:lnTo>
                  <a:pt x="880510" y="0"/>
                </a:lnTo>
                <a:lnTo>
                  <a:pt x="880510" y="384761"/>
                </a:lnTo>
                <a:lnTo>
                  <a:pt x="0" y="38476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13377953" y="5086856"/>
            <a:ext cx="880510" cy="384761"/>
          </a:xfrm>
          <a:custGeom>
            <a:avLst/>
            <a:gdLst/>
            <a:ahLst/>
            <a:cxnLst/>
            <a:rect l="l" t="t" r="r" b="b"/>
            <a:pathLst>
              <a:path w="880510" h="384761">
                <a:moveTo>
                  <a:pt x="0" y="0"/>
                </a:moveTo>
                <a:lnTo>
                  <a:pt x="880510" y="0"/>
                </a:lnTo>
                <a:lnTo>
                  <a:pt x="880510" y="384760"/>
                </a:lnTo>
                <a:lnTo>
                  <a:pt x="0" y="384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13377953" y="5804991"/>
            <a:ext cx="880510" cy="384761"/>
          </a:xfrm>
          <a:custGeom>
            <a:avLst/>
            <a:gdLst/>
            <a:ahLst/>
            <a:cxnLst/>
            <a:rect l="l" t="t" r="r" b="b"/>
            <a:pathLst>
              <a:path w="880510" h="384761">
                <a:moveTo>
                  <a:pt x="0" y="0"/>
                </a:moveTo>
                <a:lnTo>
                  <a:pt x="880510" y="0"/>
                </a:lnTo>
                <a:lnTo>
                  <a:pt x="880510" y="384761"/>
                </a:lnTo>
                <a:lnTo>
                  <a:pt x="0" y="38476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>
            <a:off x="13377953" y="6523127"/>
            <a:ext cx="880510" cy="384761"/>
          </a:xfrm>
          <a:custGeom>
            <a:avLst/>
            <a:gdLst/>
            <a:ahLst/>
            <a:cxnLst/>
            <a:rect l="l" t="t" r="r" b="b"/>
            <a:pathLst>
              <a:path w="880510" h="384761">
                <a:moveTo>
                  <a:pt x="0" y="0"/>
                </a:moveTo>
                <a:lnTo>
                  <a:pt x="880510" y="0"/>
                </a:lnTo>
                <a:lnTo>
                  <a:pt x="880510" y="384761"/>
                </a:lnTo>
                <a:lnTo>
                  <a:pt x="0" y="38476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41" name="Freeform 41"/>
          <p:cNvSpPr/>
          <p:nvPr/>
        </p:nvSpPr>
        <p:spPr>
          <a:xfrm>
            <a:off x="13377953" y="7241263"/>
            <a:ext cx="880510" cy="384761"/>
          </a:xfrm>
          <a:custGeom>
            <a:avLst/>
            <a:gdLst/>
            <a:ahLst/>
            <a:cxnLst/>
            <a:rect l="l" t="t" r="r" b="b"/>
            <a:pathLst>
              <a:path w="880510" h="384761">
                <a:moveTo>
                  <a:pt x="0" y="0"/>
                </a:moveTo>
                <a:lnTo>
                  <a:pt x="880510" y="0"/>
                </a:lnTo>
                <a:lnTo>
                  <a:pt x="880510" y="384760"/>
                </a:lnTo>
                <a:lnTo>
                  <a:pt x="0" y="384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13377953" y="7959398"/>
            <a:ext cx="880510" cy="384761"/>
          </a:xfrm>
          <a:custGeom>
            <a:avLst/>
            <a:gdLst/>
            <a:ahLst/>
            <a:cxnLst/>
            <a:rect l="l" t="t" r="r" b="b"/>
            <a:pathLst>
              <a:path w="880510" h="384761">
                <a:moveTo>
                  <a:pt x="0" y="0"/>
                </a:moveTo>
                <a:lnTo>
                  <a:pt x="880510" y="0"/>
                </a:lnTo>
                <a:lnTo>
                  <a:pt x="880510" y="384761"/>
                </a:lnTo>
                <a:lnTo>
                  <a:pt x="0" y="38476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13377953" y="8677534"/>
            <a:ext cx="880510" cy="384761"/>
          </a:xfrm>
          <a:custGeom>
            <a:avLst/>
            <a:gdLst/>
            <a:ahLst/>
            <a:cxnLst/>
            <a:rect l="l" t="t" r="r" b="b"/>
            <a:pathLst>
              <a:path w="880510" h="384761">
                <a:moveTo>
                  <a:pt x="0" y="0"/>
                </a:moveTo>
                <a:lnTo>
                  <a:pt x="880510" y="0"/>
                </a:lnTo>
                <a:lnTo>
                  <a:pt x="880510" y="384760"/>
                </a:lnTo>
                <a:lnTo>
                  <a:pt x="0" y="384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44" name="AutoShape 44"/>
          <p:cNvSpPr/>
          <p:nvPr/>
        </p:nvSpPr>
        <p:spPr>
          <a:xfrm flipH="1" flipV="1">
            <a:off x="6479058" y="2773565"/>
            <a:ext cx="0" cy="6326162"/>
          </a:xfrm>
          <a:prstGeom prst="line">
            <a:avLst/>
          </a:prstGeom>
          <a:ln w="57150" cap="rnd">
            <a:solidFill>
              <a:srgbClr val="FFDE5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5" name="AutoShape 45"/>
          <p:cNvSpPr/>
          <p:nvPr/>
        </p:nvSpPr>
        <p:spPr>
          <a:xfrm flipH="1" flipV="1">
            <a:off x="11387228" y="2773565"/>
            <a:ext cx="0" cy="6326162"/>
          </a:xfrm>
          <a:prstGeom prst="line">
            <a:avLst/>
          </a:prstGeom>
          <a:ln w="57150" cap="rnd">
            <a:solidFill>
              <a:srgbClr val="FFDE5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6" name="Freeform 46"/>
          <p:cNvSpPr/>
          <p:nvPr/>
        </p:nvSpPr>
        <p:spPr>
          <a:xfrm>
            <a:off x="14992283" y="-1844100"/>
            <a:ext cx="3562256" cy="5490954"/>
          </a:xfrm>
          <a:custGeom>
            <a:avLst/>
            <a:gdLst/>
            <a:ahLst/>
            <a:cxnLst/>
            <a:rect l="l" t="t" r="r" b="b"/>
            <a:pathLst>
              <a:path w="3562256" h="5490954">
                <a:moveTo>
                  <a:pt x="0" y="0"/>
                </a:moveTo>
                <a:lnTo>
                  <a:pt x="3562256" y="0"/>
                </a:lnTo>
                <a:lnTo>
                  <a:pt x="3562256" y="5490954"/>
                </a:lnTo>
                <a:lnTo>
                  <a:pt x="0" y="549095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64709" y="6038702"/>
            <a:ext cx="5570893" cy="5487329"/>
          </a:xfrm>
          <a:custGeom>
            <a:avLst/>
            <a:gdLst/>
            <a:ahLst/>
            <a:cxnLst/>
            <a:rect l="l" t="t" r="r" b="b"/>
            <a:pathLst>
              <a:path w="5570893" h="5487329">
                <a:moveTo>
                  <a:pt x="0" y="0"/>
                </a:moveTo>
                <a:lnTo>
                  <a:pt x="5570893" y="0"/>
                </a:lnTo>
                <a:lnTo>
                  <a:pt x="5570893" y="5487330"/>
                </a:lnTo>
                <a:lnTo>
                  <a:pt x="0" y="5487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55283" y="-1221822"/>
            <a:ext cx="3763997" cy="4501043"/>
          </a:xfrm>
          <a:custGeom>
            <a:avLst/>
            <a:gdLst/>
            <a:ahLst/>
            <a:cxnLst/>
            <a:rect l="l" t="t" r="r" b="b"/>
            <a:pathLst>
              <a:path w="3763997" h="4501043">
                <a:moveTo>
                  <a:pt x="0" y="0"/>
                </a:moveTo>
                <a:lnTo>
                  <a:pt x="3763998" y="0"/>
                </a:lnTo>
                <a:lnTo>
                  <a:pt x="3763998" y="4501044"/>
                </a:lnTo>
                <a:lnTo>
                  <a:pt x="0" y="4501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-5400000">
            <a:off x="4716665" y="-3284335"/>
            <a:ext cx="8854670" cy="16855670"/>
            <a:chOff x="0" y="0"/>
            <a:chExt cx="2332094" cy="44393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32094" cy="4439353"/>
            </a:xfrm>
            <a:custGeom>
              <a:avLst/>
              <a:gdLst/>
              <a:ahLst/>
              <a:cxnLst/>
              <a:rect l="l" t="t" r="r" b="b"/>
              <a:pathLst>
                <a:path w="2332094" h="4439353">
                  <a:moveTo>
                    <a:pt x="87433" y="0"/>
                  </a:moveTo>
                  <a:lnTo>
                    <a:pt x="2244661" y="0"/>
                  </a:lnTo>
                  <a:cubicBezTo>
                    <a:pt x="2267850" y="0"/>
                    <a:pt x="2290089" y="9212"/>
                    <a:pt x="2306486" y="25609"/>
                  </a:cubicBezTo>
                  <a:cubicBezTo>
                    <a:pt x="2322883" y="42005"/>
                    <a:pt x="2332094" y="64244"/>
                    <a:pt x="2332094" y="87433"/>
                  </a:cubicBezTo>
                  <a:lnTo>
                    <a:pt x="2332094" y="4351920"/>
                  </a:lnTo>
                  <a:cubicBezTo>
                    <a:pt x="2332094" y="4375109"/>
                    <a:pt x="2322883" y="4397348"/>
                    <a:pt x="2306486" y="4413745"/>
                  </a:cubicBezTo>
                  <a:cubicBezTo>
                    <a:pt x="2290089" y="4430142"/>
                    <a:pt x="2267850" y="4439353"/>
                    <a:pt x="2244661" y="4439353"/>
                  </a:cubicBezTo>
                  <a:lnTo>
                    <a:pt x="87433" y="4439353"/>
                  </a:lnTo>
                  <a:cubicBezTo>
                    <a:pt x="64244" y="4439353"/>
                    <a:pt x="42005" y="4430142"/>
                    <a:pt x="25609" y="4413745"/>
                  </a:cubicBezTo>
                  <a:cubicBezTo>
                    <a:pt x="9212" y="4397348"/>
                    <a:pt x="0" y="4375109"/>
                    <a:pt x="0" y="4351920"/>
                  </a:cubicBezTo>
                  <a:lnTo>
                    <a:pt x="0" y="87433"/>
                  </a:lnTo>
                  <a:cubicBezTo>
                    <a:pt x="0" y="64244"/>
                    <a:pt x="9212" y="42005"/>
                    <a:pt x="25609" y="25609"/>
                  </a:cubicBezTo>
                  <a:cubicBezTo>
                    <a:pt x="42005" y="9212"/>
                    <a:pt x="64244" y="0"/>
                    <a:pt x="874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332094" cy="4477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747999" y="-2425962"/>
            <a:ext cx="3917658" cy="3454662"/>
          </a:xfrm>
          <a:custGeom>
            <a:avLst/>
            <a:gdLst/>
            <a:ahLst/>
            <a:cxnLst/>
            <a:rect l="l" t="t" r="r" b="b"/>
            <a:pathLst>
              <a:path w="3917658" h="3454662">
                <a:moveTo>
                  <a:pt x="0" y="0"/>
                </a:moveTo>
                <a:lnTo>
                  <a:pt x="3917657" y="0"/>
                </a:lnTo>
                <a:lnTo>
                  <a:pt x="3917657" y="3454662"/>
                </a:lnTo>
                <a:lnTo>
                  <a:pt x="0" y="34546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835836" y="9258300"/>
            <a:ext cx="3035270" cy="2676556"/>
          </a:xfrm>
          <a:custGeom>
            <a:avLst/>
            <a:gdLst/>
            <a:ahLst/>
            <a:cxnLst/>
            <a:rect l="l" t="t" r="r" b="b"/>
            <a:pathLst>
              <a:path w="3035270" h="2676556">
                <a:moveTo>
                  <a:pt x="0" y="0"/>
                </a:moveTo>
                <a:lnTo>
                  <a:pt x="3035270" y="0"/>
                </a:lnTo>
                <a:lnTo>
                  <a:pt x="3035270" y="2676556"/>
                </a:lnTo>
                <a:lnTo>
                  <a:pt x="0" y="26765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835836" y="3429000"/>
            <a:ext cx="14616328" cy="3086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9"/>
              </a:lnSpc>
            </a:pPr>
            <a:r>
              <a:rPr lang="en-US" sz="18000">
                <a:solidFill>
                  <a:srgbClr val="FAA92D"/>
                </a:solidFill>
                <a:latin typeface="Art Nuvo UltraRough"/>
                <a:ea typeface="Art Nuvo UltraRough"/>
                <a:cs typeface="Art Nuvo UltraRough"/>
                <a:sym typeface="Art Nuvo UltraRough"/>
              </a:rPr>
              <a:t>time expressions</a:t>
            </a:r>
          </a:p>
        </p:txBody>
      </p:sp>
      <p:sp>
        <p:nvSpPr>
          <p:cNvPr id="10" name="Freeform 10"/>
          <p:cNvSpPr/>
          <p:nvPr/>
        </p:nvSpPr>
        <p:spPr>
          <a:xfrm>
            <a:off x="-2434793" y="7200900"/>
            <a:ext cx="4869586" cy="4114800"/>
          </a:xfrm>
          <a:custGeom>
            <a:avLst/>
            <a:gdLst/>
            <a:ahLst/>
            <a:cxnLst/>
            <a:rect l="l" t="t" r="r" b="b"/>
            <a:pathLst>
              <a:path w="4869586" h="4114800">
                <a:moveTo>
                  <a:pt x="0" y="0"/>
                </a:moveTo>
                <a:lnTo>
                  <a:pt x="4869586" y="0"/>
                </a:lnTo>
                <a:lnTo>
                  <a:pt x="48695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992283" y="-1844100"/>
            <a:ext cx="3562256" cy="5490954"/>
          </a:xfrm>
          <a:custGeom>
            <a:avLst/>
            <a:gdLst/>
            <a:ahLst/>
            <a:cxnLst/>
            <a:rect l="l" t="t" r="r" b="b"/>
            <a:pathLst>
              <a:path w="3562256" h="5490954">
                <a:moveTo>
                  <a:pt x="0" y="0"/>
                </a:moveTo>
                <a:lnTo>
                  <a:pt x="3562256" y="0"/>
                </a:lnTo>
                <a:lnTo>
                  <a:pt x="3562256" y="5490954"/>
                </a:lnTo>
                <a:lnTo>
                  <a:pt x="0" y="549095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64709" y="6038702"/>
            <a:ext cx="5570893" cy="5487329"/>
          </a:xfrm>
          <a:custGeom>
            <a:avLst/>
            <a:gdLst/>
            <a:ahLst/>
            <a:cxnLst/>
            <a:rect l="l" t="t" r="r" b="b"/>
            <a:pathLst>
              <a:path w="5570893" h="5487329">
                <a:moveTo>
                  <a:pt x="0" y="0"/>
                </a:moveTo>
                <a:lnTo>
                  <a:pt x="5570893" y="0"/>
                </a:lnTo>
                <a:lnTo>
                  <a:pt x="5570893" y="5487330"/>
                </a:lnTo>
                <a:lnTo>
                  <a:pt x="0" y="5487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55283" y="-1221822"/>
            <a:ext cx="3763997" cy="4501043"/>
          </a:xfrm>
          <a:custGeom>
            <a:avLst/>
            <a:gdLst/>
            <a:ahLst/>
            <a:cxnLst/>
            <a:rect l="l" t="t" r="r" b="b"/>
            <a:pathLst>
              <a:path w="3763997" h="4501043">
                <a:moveTo>
                  <a:pt x="0" y="0"/>
                </a:moveTo>
                <a:lnTo>
                  <a:pt x="3763998" y="0"/>
                </a:lnTo>
                <a:lnTo>
                  <a:pt x="3763998" y="4501044"/>
                </a:lnTo>
                <a:lnTo>
                  <a:pt x="0" y="4501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-5400000">
            <a:off x="4716665" y="-3284335"/>
            <a:ext cx="8854670" cy="16855670"/>
            <a:chOff x="0" y="0"/>
            <a:chExt cx="2332094" cy="44393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32094" cy="4439353"/>
            </a:xfrm>
            <a:custGeom>
              <a:avLst/>
              <a:gdLst/>
              <a:ahLst/>
              <a:cxnLst/>
              <a:rect l="l" t="t" r="r" b="b"/>
              <a:pathLst>
                <a:path w="2332094" h="4439353">
                  <a:moveTo>
                    <a:pt x="87433" y="0"/>
                  </a:moveTo>
                  <a:lnTo>
                    <a:pt x="2244661" y="0"/>
                  </a:lnTo>
                  <a:cubicBezTo>
                    <a:pt x="2267850" y="0"/>
                    <a:pt x="2290089" y="9212"/>
                    <a:pt x="2306486" y="25609"/>
                  </a:cubicBezTo>
                  <a:cubicBezTo>
                    <a:pt x="2322883" y="42005"/>
                    <a:pt x="2332094" y="64244"/>
                    <a:pt x="2332094" y="87433"/>
                  </a:cubicBezTo>
                  <a:lnTo>
                    <a:pt x="2332094" y="4351920"/>
                  </a:lnTo>
                  <a:cubicBezTo>
                    <a:pt x="2332094" y="4375109"/>
                    <a:pt x="2322883" y="4397348"/>
                    <a:pt x="2306486" y="4413745"/>
                  </a:cubicBezTo>
                  <a:cubicBezTo>
                    <a:pt x="2290089" y="4430142"/>
                    <a:pt x="2267850" y="4439353"/>
                    <a:pt x="2244661" y="4439353"/>
                  </a:cubicBezTo>
                  <a:lnTo>
                    <a:pt x="87433" y="4439353"/>
                  </a:lnTo>
                  <a:cubicBezTo>
                    <a:pt x="64244" y="4439353"/>
                    <a:pt x="42005" y="4430142"/>
                    <a:pt x="25609" y="4413745"/>
                  </a:cubicBezTo>
                  <a:cubicBezTo>
                    <a:pt x="9212" y="4397348"/>
                    <a:pt x="0" y="4375109"/>
                    <a:pt x="0" y="4351920"/>
                  </a:cubicBezTo>
                  <a:lnTo>
                    <a:pt x="0" y="87433"/>
                  </a:lnTo>
                  <a:cubicBezTo>
                    <a:pt x="0" y="64244"/>
                    <a:pt x="9212" y="42005"/>
                    <a:pt x="25609" y="25609"/>
                  </a:cubicBezTo>
                  <a:cubicBezTo>
                    <a:pt x="42005" y="9212"/>
                    <a:pt x="64244" y="0"/>
                    <a:pt x="874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332094" cy="4477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747999" y="-2425962"/>
            <a:ext cx="3917658" cy="3454662"/>
          </a:xfrm>
          <a:custGeom>
            <a:avLst/>
            <a:gdLst/>
            <a:ahLst/>
            <a:cxnLst/>
            <a:rect l="l" t="t" r="r" b="b"/>
            <a:pathLst>
              <a:path w="3917658" h="3454662">
                <a:moveTo>
                  <a:pt x="0" y="0"/>
                </a:moveTo>
                <a:lnTo>
                  <a:pt x="3917657" y="0"/>
                </a:lnTo>
                <a:lnTo>
                  <a:pt x="3917657" y="3454662"/>
                </a:lnTo>
                <a:lnTo>
                  <a:pt x="0" y="34546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835836" y="9258300"/>
            <a:ext cx="3035270" cy="2676556"/>
          </a:xfrm>
          <a:custGeom>
            <a:avLst/>
            <a:gdLst/>
            <a:ahLst/>
            <a:cxnLst/>
            <a:rect l="l" t="t" r="r" b="b"/>
            <a:pathLst>
              <a:path w="3035270" h="2676556">
                <a:moveTo>
                  <a:pt x="0" y="0"/>
                </a:moveTo>
                <a:lnTo>
                  <a:pt x="3035270" y="0"/>
                </a:lnTo>
                <a:lnTo>
                  <a:pt x="3035270" y="2676556"/>
                </a:lnTo>
                <a:lnTo>
                  <a:pt x="0" y="26765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869743" y="2864959"/>
            <a:ext cx="449181" cy="541182"/>
          </a:xfrm>
          <a:custGeom>
            <a:avLst/>
            <a:gdLst/>
            <a:ahLst/>
            <a:cxnLst/>
            <a:rect l="l" t="t" r="r" b="b"/>
            <a:pathLst>
              <a:path w="449181" h="541182">
                <a:moveTo>
                  <a:pt x="0" y="0"/>
                </a:moveTo>
                <a:lnTo>
                  <a:pt x="449181" y="0"/>
                </a:lnTo>
                <a:lnTo>
                  <a:pt x="449181" y="541181"/>
                </a:lnTo>
                <a:lnTo>
                  <a:pt x="0" y="5411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869743" y="3675902"/>
            <a:ext cx="449181" cy="541182"/>
          </a:xfrm>
          <a:custGeom>
            <a:avLst/>
            <a:gdLst/>
            <a:ahLst/>
            <a:cxnLst/>
            <a:rect l="l" t="t" r="r" b="b"/>
            <a:pathLst>
              <a:path w="449181" h="541182">
                <a:moveTo>
                  <a:pt x="0" y="0"/>
                </a:moveTo>
                <a:lnTo>
                  <a:pt x="449181" y="0"/>
                </a:lnTo>
                <a:lnTo>
                  <a:pt x="449181" y="541182"/>
                </a:lnTo>
                <a:lnTo>
                  <a:pt x="0" y="5411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869743" y="4490129"/>
            <a:ext cx="449181" cy="541182"/>
          </a:xfrm>
          <a:custGeom>
            <a:avLst/>
            <a:gdLst/>
            <a:ahLst/>
            <a:cxnLst/>
            <a:rect l="l" t="t" r="r" b="b"/>
            <a:pathLst>
              <a:path w="449181" h="541182">
                <a:moveTo>
                  <a:pt x="0" y="0"/>
                </a:moveTo>
                <a:lnTo>
                  <a:pt x="449181" y="0"/>
                </a:lnTo>
                <a:lnTo>
                  <a:pt x="449181" y="541182"/>
                </a:lnTo>
                <a:lnTo>
                  <a:pt x="0" y="5411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869743" y="5304356"/>
            <a:ext cx="449181" cy="541182"/>
          </a:xfrm>
          <a:custGeom>
            <a:avLst/>
            <a:gdLst/>
            <a:ahLst/>
            <a:cxnLst/>
            <a:rect l="l" t="t" r="r" b="b"/>
            <a:pathLst>
              <a:path w="449181" h="541182">
                <a:moveTo>
                  <a:pt x="0" y="0"/>
                </a:moveTo>
                <a:lnTo>
                  <a:pt x="449181" y="0"/>
                </a:lnTo>
                <a:lnTo>
                  <a:pt x="449181" y="541182"/>
                </a:lnTo>
                <a:lnTo>
                  <a:pt x="0" y="54118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869743" y="6118583"/>
            <a:ext cx="449181" cy="541182"/>
          </a:xfrm>
          <a:custGeom>
            <a:avLst/>
            <a:gdLst/>
            <a:ahLst/>
            <a:cxnLst/>
            <a:rect l="l" t="t" r="r" b="b"/>
            <a:pathLst>
              <a:path w="449181" h="541182">
                <a:moveTo>
                  <a:pt x="0" y="0"/>
                </a:moveTo>
                <a:lnTo>
                  <a:pt x="449181" y="0"/>
                </a:lnTo>
                <a:lnTo>
                  <a:pt x="449181" y="541182"/>
                </a:lnTo>
                <a:lnTo>
                  <a:pt x="0" y="54118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975173" y="3561734"/>
            <a:ext cx="2827937" cy="4289953"/>
          </a:xfrm>
          <a:custGeom>
            <a:avLst/>
            <a:gdLst/>
            <a:ahLst/>
            <a:cxnLst/>
            <a:rect l="l" t="t" r="r" b="b"/>
            <a:pathLst>
              <a:path w="2827937" h="4289953">
                <a:moveTo>
                  <a:pt x="0" y="0"/>
                </a:moveTo>
                <a:lnTo>
                  <a:pt x="2827937" y="0"/>
                </a:lnTo>
                <a:lnTo>
                  <a:pt x="2827937" y="4289952"/>
                </a:lnTo>
                <a:lnTo>
                  <a:pt x="0" y="428995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385502" y="3962226"/>
            <a:ext cx="3627806" cy="3889461"/>
          </a:xfrm>
          <a:custGeom>
            <a:avLst/>
            <a:gdLst/>
            <a:ahLst/>
            <a:cxnLst/>
            <a:rect l="l" t="t" r="r" b="b"/>
            <a:pathLst>
              <a:path w="3627806" h="3889461">
                <a:moveTo>
                  <a:pt x="0" y="0"/>
                </a:moveTo>
                <a:lnTo>
                  <a:pt x="3627806" y="0"/>
                </a:lnTo>
                <a:lnTo>
                  <a:pt x="3627806" y="3889460"/>
                </a:lnTo>
                <a:lnTo>
                  <a:pt x="0" y="388946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869743" y="1628775"/>
            <a:ext cx="12863727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 b="1">
                <a:solidFill>
                  <a:srgbClr val="574B4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We usually use the following time expressions: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80275" y="2687840"/>
            <a:ext cx="3265489" cy="3971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 b="1">
                <a:solidFill>
                  <a:srgbClr val="796B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before</a:t>
            </a:r>
          </a:p>
          <a:p>
            <a:pPr algn="l">
              <a:lnSpc>
                <a:spcPts val="6299"/>
              </a:lnSpc>
            </a:pPr>
            <a:r>
              <a:rPr lang="en-US" sz="4500" b="1">
                <a:solidFill>
                  <a:srgbClr val="796B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after</a:t>
            </a:r>
          </a:p>
          <a:p>
            <a:pPr algn="l">
              <a:lnSpc>
                <a:spcPts val="6299"/>
              </a:lnSpc>
            </a:pPr>
            <a:r>
              <a:rPr lang="en-US" sz="4500" b="1">
                <a:solidFill>
                  <a:srgbClr val="796B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by the time</a:t>
            </a:r>
          </a:p>
          <a:p>
            <a:pPr algn="l">
              <a:lnSpc>
                <a:spcPts val="6299"/>
              </a:lnSpc>
            </a:pPr>
            <a:r>
              <a:rPr lang="en-US" sz="4500" b="1">
                <a:solidFill>
                  <a:srgbClr val="796B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already</a:t>
            </a:r>
          </a:p>
          <a:p>
            <a:pPr algn="l">
              <a:lnSpc>
                <a:spcPts val="6299"/>
              </a:lnSpc>
            </a:pPr>
            <a:r>
              <a:rPr lang="en-US" sz="4500" b="1">
                <a:solidFill>
                  <a:srgbClr val="796B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just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518983" y="8041371"/>
            <a:ext cx="5740317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0"/>
              </a:lnSpc>
            </a:pPr>
            <a:r>
              <a:rPr lang="en-US" sz="3000" b="1">
                <a:solidFill>
                  <a:srgbClr val="796B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By the time </a:t>
            </a:r>
            <a:r>
              <a:rPr lang="en-US" sz="3000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she arrived,</a:t>
            </a:r>
          </a:p>
          <a:p>
            <a:pPr algn="ctr">
              <a:lnSpc>
                <a:spcPts val="3660"/>
              </a:lnSpc>
            </a:pPr>
            <a:r>
              <a:rPr lang="en-US" sz="3000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the party had already started.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549523" y="8041371"/>
            <a:ext cx="5299764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0"/>
              </a:lnSpc>
            </a:pPr>
            <a:r>
              <a:rPr lang="en-US" sz="3000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She had cleaned the house</a:t>
            </a:r>
          </a:p>
          <a:p>
            <a:pPr algn="ctr">
              <a:lnSpc>
                <a:spcPts val="3660"/>
              </a:lnSpc>
            </a:pPr>
            <a:r>
              <a:rPr lang="en-US" sz="3000" b="1">
                <a:solidFill>
                  <a:srgbClr val="796B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before</a:t>
            </a:r>
            <a:r>
              <a:rPr lang="en-US" sz="3000" b="1">
                <a:solidFill>
                  <a:srgbClr val="85BF6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the guests arrived.</a:t>
            </a:r>
          </a:p>
        </p:txBody>
      </p:sp>
      <p:sp>
        <p:nvSpPr>
          <p:cNvPr id="20" name="AutoShape 20"/>
          <p:cNvSpPr/>
          <p:nvPr/>
        </p:nvSpPr>
        <p:spPr>
          <a:xfrm flipV="1">
            <a:off x="11223708" y="3713163"/>
            <a:ext cx="0" cy="5516423"/>
          </a:xfrm>
          <a:prstGeom prst="line">
            <a:avLst/>
          </a:prstGeom>
          <a:ln w="57150" cap="rnd">
            <a:solidFill>
              <a:srgbClr val="FFDE5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Freeform 21"/>
          <p:cNvSpPr/>
          <p:nvPr/>
        </p:nvSpPr>
        <p:spPr>
          <a:xfrm>
            <a:off x="-2434793" y="7200900"/>
            <a:ext cx="4869586" cy="4114800"/>
          </a:xfrm>
          <a:custGeom>
            <a:avLst/>
            <a:gdLst/>
            <a:ahLst/>
            <a:cxnLst/>
            <a:rect l="l" t="t" r="r" b="b"/>
            <a:pathLst>
              <a:path w="4869586" h="4114800">
                <a:moveTo>
                  <a:pt x="0" y="0"/>
                </a:moveTo>
                <a:lnTo>
                  <a:pt x="4869586" y="0"/>
                </a:lnTo>
                <a:lnTo>
                  <a:pt x="48695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4992283" y="-1844100"/>
            <a:ext cx="3562256" cy="5490954"/>
          </a:xfrm>
          <a:custGeom>
            <a:avLst/>
            <a:gdLst/>
            <a:ahLst/>
            <a:cxnLst/>
            <a:rect l="l" t="t" r="r" b="b"/>
            <a:pathLst>
              <a:path w="3562256" h="5490954">
                <a:moveTo>
                  <a:pt x="0" y="0"/>
                </a:moveTo>
                <a:lnTo>
                  <a:pt x="3562256" y="0"/>
                </a:lnTo>
                <a:lnTo>
                  <a:pt x="3562256" y="5490954"/>
                </a:lnTo>
                <a:lnTo>
                  <a:pt x="0" y="5490954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64709" y="6038702"/>
            <a:ext cx="5570893" cy="5487329"/>
          </a:xfrm>
          <a:custGeom>
            <a:avLst/>
            <a:gdLst/>
            <a:ahLst/>
            <a:cxnLst/>
            <a:rect l="l" t="t" r="r" b="b"/>
            <a:pathLst>
              <a:path w="5570893" h="5487329">
                <a:moveTo>
                  <a:pt x="0" y="0"/>
                </a:moveTo>
                <a:lnTo>
                  <a:pt x="5570893" y="0"/>
                </a:lnTo>
                <a:lnTo>
                  <a:pt x="5570893" y="5487330"/>
                </a:lnTo>
                <a:lnTo>
                  <a:pt x="0" y="5487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55283" y="-1221822"/>
            <a:ext cx="3763997" cy="4501043"/>
          </a:xfrm>
          <a:custGeom>
            <a:avLst/>
            <a:gdLst/>
            <a:ahLst/>
            <a:cxnLst/>
            <a:rect l="l" t="t" r="r" b="b"/>
            <a:pathLst>
              <a:path w="3763997" h="4501043">
                <a:moveTo>
                  <a:pt x="0" y="0"/>
                </a:moveTo>
                <a:lnTo>
                  <a:pt x="3763998" y="0"/>
                </a:lnTo>
                <a:lnTo>
                  <a:pt x="3763998" y="4501044"/>
                </a:lnTo>
                <a:lnTo>
                  <a:pt x="0" y="4501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-5400000">
            <a:off x="4716665" y="-3284335"/>
            <a:ext cx="8854670" cy="16855670"/>
            <a:chOff x="0" y="0"/>
            <a:chExt cx="2332094" cy="44393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32094" cy="4439353"/>
            </a:xfrm>
            <a:custGeom>
              <a:avLst/>
              <a:gdLst/>
              <a:ahLst/>
              <a:cxnLst/>
              <a:rect l="l" t="t" r="r" b="b"/>
              <a:pathLst>
                <a:path w="2332094" h="4439353">
                  <a:moveTo>
                    <a:pt x="87433" y="0"/>
                  </a:moveTo>
                  <a:lnTo>
                    <a:pt x="2244661" y="0"/>
                  </a:lnTo>
                  <a:cubicBezTo>
                    <a:pt x="2267850" y="0"/>
                    <a:pt x="2290089" y="9212"/>
                    <a:pt x="2306486" y="25609"/>
                  </a:cubicBezTo>
                  <a:cubicBezTo>
                    <a:pt x="2322883" y="42005"/>
                    <a:pt x="2332094" y="64244"/>
                    <a:pt x="2332094" y="87433"/>
                  </a:cubicBezTo>
                  <a:lnTo>
                    <a:pt x="2332094" y="4351920"/>
                  </a:lnTo>
                  <a:cubicBezTo>
                    <a:pt x="2332094" y="4375109"/>
                    <a:pt x="2322883" y="4397348"/>
                    <a:pt x="2306486" y="4413745"/>
                  </a:cubicBezTo>
                  <a:cubicBezTo>
                    <a:pt x="2290089" y="4430142"/>
                    <a:pt x="2267850" y="4439353"/>
                    <a:pt x="2244661" y="4439353"/>
                  </a:cubicBezTo>
                  <a:lnTo>
                    <a:pt x="87433" y="4439353"/>
                  </a:lnTo>
                  <a:cubicBezTo>
                    <a:pt x="64244" y="4439353"/>
                    <a:pt x="42005" y="4430142"/>
                    <a:pt x="25609" y="4413745"/>
                  </a:cubicBezTo>
                  <a:cubicBezTo>
                    <a:pt x="9212" y="4397348"/>
                    <a:pt x="0" y="4375109"/>
                    <a:pt x="0" y="4351920"/>
                  </a:cubicBezTo>
                  <a:lnTo>
                    <a:pt x="0" y="87433"/>
                  </a:lnTo>
                  <a:cubicBezTo>
                    <a:pt x="0" y="64244"/>
                    <a:pt x="9212" y="42005"/>
                    <a:pt x="25609" y="25609"/>
                  </a:cubicBezTo>
                  <a:cubicBezTo>
                    <a:pt x="42005" y="9212"/>
                    <a:pt x="64244" y="0"/>
                    <a:pt x="874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332094" cy="4477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747999" y="-2425962"/>
            <a:ext cx="3917658" cy="3454662"/>
          </a:xfrm>
          <a:custGeom>
            <a:avLst/>
            <a:gdLst/>
            <a:ahLst/>
            <a:cxnLst/>
            <a:rect l="l" t="t" r="r" b="b"/>
            <a:pathLst>
              <a:path w="3917658" h="3454662">
                <a:moveTo>
                  <a:pt x="0" y="0"/>
                </a:moveTo>
                <a:lnTo>
                  <a:pt x="3917657" y="0"/>
                </a:lnTo>
                <a:lnTo>
                  <a:pt x="3917657" y="3454662"/>
                </a:lnTo>
                <a:lnTo>
                  <a:pt x="0" y="34546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835836" y="9258300"/>
            <a:ext cx="3035270" cy="2676556"/>
          </a:xfrm>
          <a:custGeom>
            <a:avLst/>
            <a:gdLst/>
            <a:ahLst/>
            <a:cxnLst/>
            <a:rect l="l" t="t" r="r" b="b"/>
            <a:pathLst>
              <a:path w="3035270" h="2676556">
                <a:moveTo>
                  <a:pt x="0" y="0"/>
                </a:moveTo>
                <a:lnTo>
                  <a:pt x="3035270" y="0"/>
                </a:lnTo>
                <a:lnTo>
                  <a:pt x="3035270" y="2676556"/>
                </a:lnTo>
                <a:lnTo>
                  <a:pt x="0" y="26765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598357" y="2869647"/>
            <a:ext cx="13091286" cy="3610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4"/>
              </a:lnSpc>
            </a:pPr>
            <a:r>
              <a:rPr lang="en-US" sz="21003">
                <a:solidFill>
                  <a:srgbClr val="FAA92D"/>
                </a:solidFill>
                <a:latin typeface="Art Nuvo UltraRough"/>
                <a:ea typeface="Art Nuvo UltraRough"/>
                <a:cs typeface="Art Nuvo UltraRough"/>
                <a:sym typeface="Art Nuvo UltraRough"/>
              </a:rPr>
              <a:t>THANK YOU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237372" y="5703989"/>
            <a:ext cx="9813257" cy="1760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335"/>
              </a:lnSpc>
            </a:pPr>
            <a:r>
              <a:rPr lang="en-US" sz="10239">
                <a:solidFill>
                  <a:srgbClr val="85BF6C"/>
                </a:solidFill>
                <a:latin typeface="Beth Ellen"/>
                <a:ea typeface="Beth Ellen"/>
                <a:cs typeface="Beth Ellen"/>
                <a:sym typeface="Beth Ellen"/>
              </a:rPr>
              <a:t>for listening!</a:t>
            </a:r>
          </a:p>
        </p:txBody>
      </p:sp>
      <p:sp>
        <p:nvSpPr>
          <p:cNvPr id="11" name="Freeform 11"/>
          <p:cNvSpPr/>
          <p:nvPr/>
        </p:nvSpPr>
        <p:spPr>
          <a:xfrm>
            <a:off x="-2434793" y="7200900"/>
            <a:ext cx="4869586" cy="4114800"/>
          </a:xfrm>
          <a:custGeom>
            <a:avLst/>
            <a:gdLst/>
            <a:ahLst/>
            <a:cxnLst/>
            <a:rect l="l" t="t" r="r" b="b"/>
            <a:pathLst>
              <a:path w="4869586" h="4114800">
                <a:moveTo>
                  <a:pt x="0" y="0"/>
                </a:moveTo>
                <a:lnTo>
                  <a:pt x="4869586" y="0"/>
                </a:lnTo>
                <a:lnTo>
                  <a:pt x="48695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992283" y="-1844100"/>
            <a:ext cx="3562256" cy="5490954"/>
          </a:xfrm>
          <a:custGeom>
            <a:avLst/>
            <a:gdLst/>
            <a:ahLst/>
            <a:cxnLst/>
            <a:rect l="l" t="t" r="r" b="b"/>
            <a:pathLst>
              <a:path w="3562256" h="5490954">
                <a:moveTo>
                  <a:pt x="0" y="0"/>
                </a:moveTo>
                <a:lnTo>
                  <a:pt x="3562256" y="0"/>
                </a:lnTo>
                <a:lnTo>
                  <a:pt x="3562256" y="5490954"/>
                </a:lnTo>
                <a:lnTo>
                  <a:pt x="0" y="549095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510</Words>
  <Application>Microsoft Office PowerPoint</Application>
  <PresentationFormat>Custom</PresentationFormat>
  <Paragraphs>168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Beth Ellen</vt:lpstr>
      <vt:lpstr>Calibri</vt:lpstr>
      <vt:lpstr>Glacial Indifference Italics</vt:lpstr>
      <vt:lpstr>Glacial Indifference Bold</vt:lpstr>
      <vt:lpstr>Glacial Indifference</vt:lpstr>
      <vt:lpstr>Art Nuvo UltraRough</vt:lpstr>
      <vt:lpstr>ADLaM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Past Perfect Tense Presentation in Green Orange Cute Style</dc:title>
  <dc:creator>amal al ismaili</dc:creator>
  <cp:lastModifiedBy>amal al ismaili</cp:lastModifiedBy>
  <cp:revision>1</cp:revision>
  <dcterms:created xsi:type="dcterms:W3CDTF">2006-08-16T00:00:00Z</dcterms:created>
  <dcterms:modified xsi:type="dcterms:W3CDTF">2025-10-28T03:55:01Z</dcterms:modified>
  <dc:identifier>DAG3Ajdji-c</dc:identifier>
</cp:coreProperties>
</file>