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73" r:id="rId7"/>
    <p:sldId id="261" r:id="rId8"/>
    <p:sldId id="259" r:id="rId9"/>
    <p:sldId id="263" r:id="rId10"/>
    <p:sldId id="264" r:id="rId11"/>
    <p:sldId id="265" r:id="rId12"/>
    <p:sldId id="267" r:id="rId13"/>
    <p:sldId id="266" r:id="rId14"/>
    <p:sldId id="271" r:id="rId15"/>
    <p:sldId id="269" r:id="rId16"/>
    <p:sldId id="270" r:id="rId17"/>
    <p:sldId id="272" r:id="rId18"/>
  </p:sldIdLst>
  <p:sldSz cx="18288000" cy="10287000"/>
  <p:notesSz cx="6858000" cy="9144000"/>
  <p:embeddedFontLst>
    <p:embeddedFont>
      <p:font typeface="ADLaM Display" panose="02010000000000000000" pitchFamily="2" charset="0"/>
      <p:regular r:id="rId19"/>
    </p:embeddedFont>
    <p:embeddedFont>
      <p:font typeface="Monarda" panose="020B0604020202020204" charset="0"/>
      <p:regular r:id="rId20"/>
    </p:embeddedFont>
    <p:embeddedFont>
      <p:font typeface="Red Hat Display" panose="020B0604020202020204" charset="0"/>
      <p:regular r:id="rId21"/>
    </p:embeddedFont>
    <p:embeddedFont>
      <p:font typeface="Red Hat Display Bold" panose="020B0604020202020204" charset="0"/>
      <p:regular r:id="rId22"/>
    </p:embeddedFont>
    <p:embeddedFont>
      <p:font typeface="Red Hat Display Bold Italics" panose="020B0604020202020204" charset="0"/>
      <p:regular r:id="rId23"/>
    </p:embeddedFont>
    <p:embeddedFont>
      <p:font typeface="Times New Roman MT Condensed" panose="020B0604020202020204" charset="0"/>
      <p:regular r:id="rId24"/>
    </p:embeddedFont>
    <p:embeddedFont>
      <p:font typeface="Times New Roman MT Condensed Bold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 al ismaili" userId="fd6b3ad38061a71b" providerId="LiveId" clId="{5C4899CC-A91F-443D-A753-A091BDF1945F}"/>
    <pc:docChg chg="custSel addSld modSld sldOrd">
      <pc:chgData name="amal al ismaili" userId="fd6b3ad38061a71b" providerId="LiveId" clId="{5C4899CC-A91F-443D-A753-A091BDF1945F}" dt="2025-11-10T04:37:59.309" v="396" actId="207"/>
      <pc:docMkLst>
        <pc:docMk/>
      </pc:docMkLst>
      <pc:sldChg chg="ord">
        <pc:chgData name="amal al ismaili" userId="fd6b3ad38061a71b" providerId="LiveId" clId="{5C4899CC-A91F-443D-A753-A091BDF1945F}" dt="2025-11-10T04:30:17.491" v="109"/>
        <pc:sldMkLst>
          <pc:docMk/>
          <pc:sldMk cId="0" sldId="266"/>
        </pc:sldMkLst>
      </pc:sldChg>
      <pc:sldChg chg="delSp modSp add mod modAnim">
        <pc:chgData name="amal al ismaili" userId="fd6b3ad38061a71b" providerId="LiveId" clId="{5C4899CC-A91F-443D-A753-A091BDF1945F}" dt="2025-11-10T04:30:05.166" v="107"/>
        <pc:sldMkLst>
          <pc:docMk/>
          <pc:sldMk cId="3394820224" sldId="271"/>
        </pc:sldMkLst>
        <pc:spChg chg="del mod">
          <ac:chgData name="amal al ismaili" userId="fd6b3ad38061a71b" providerId="LiveId" clId="{5C4899CC-A91F-443D-A753-A091BDF1945F}" dt="2025-11-10T04:30:05.166" v="107"/>
          <ac:spMkLst>
            <pc:docMk/>
            <pc:sldMk cId="3394820224" sldId="271"/>
            <ac:spMk id="18" creationId="{78C076BD-F3C5-66C6-973B-9B7C20155467}"/>
          </ac:spMkLst>
        </pc:spChg>
        <pc:spChg chg="mod">
          <ac:chgData name="amal al ismaili" userId="fd6b3ad38061a71b" providerId="LiveId" clId="{5C4899CC-A91F-443D-A753-A091BDF1945F}" dt="2025-11-10T04:29:52.028" v="101" actId="1076"/>
          <ac:spMkLst>
            <pc:docMk/>
            <pc:sldMk cId="3394820224" sldId="271"/>
            <ac:spMk id="22" creationId="{68150C58-DD37-6721-081A-C6026555FF93}"/>
          </ac:spMkLst>
        </pc:spChg>
      </pc:sldChg>
      <pc:sldChg chg="modSp add modAnim">
        <pc:chgData name="amal al ismaili" userId="fd6b3ad38061a71b" providerId="LiveId" clId="{5C4899CC-A91F-443D-A753-A091BDF1945F}" dt="2025-11-10T04:37:59.309" v="396" actId="207"/>
        <pc:sldMkLst>
          <pc:docMk/>
          <pc:sldMk cId="8070813" sldId="272"/>
        </pc:sldMkLst>
        <pc:spChg chg="mod">
          <ac:chgData name="amal al ismaili" userId="fd6b3ad38061a71b" providerId="LiveId" clId="{5C4899CC-A91F-443D-A753-A091BDF1945F}" dt="2025-11-10T04:37:59.309" v="396" actId="207"/>
          <ac:spMkLst>
            <pc:docMk/>
            <pc:sldMk cId="8070813" sldId="272"/>
            <ac:spMk id="14" creationId="{563AB5D2-954D-AFEA-17D7-5EF4055596A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svg"/><Relationship Id="rId7" Type="http://schemas.openxmlformats.org/officeDocument/2006/relationships/image" Target="../media/image24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4.svg"/><Relationship Id="rId7" Type="http://schemas.openxmlformats.org/officeDocument/2006/relationships/image" Target="../media/image2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7" Type="http://schemas.openxmlformats.org/officeDocument/2006/relationships/image" Target="../media/image12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0.sv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9.png"/><Relationship Id="rId11" Type="http://schemas.openxmlformats.org/officeDocument/2006/relationships/image" Target="../media/image42.png"/><Relationship Id="rId5" Type="http://schemas.openxmlformats.org/officeDocument/2006/relationships/image" Target="../media/image38.svg"/><Relationship Id="rId10" Type="http://schemas.openxmlformats.org/officeDocument/2006/relationships/image" Target="../media/image41.png"/><Relationship Id="rId4" Type="http://schemas.openxmlformats.org/officeDocument/2006/relationships/image" Target="../media/image37.png"/><Relationship Id="rId9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sv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5.png"/><Relationship Id="rId5" Type="http://schemas.openxmlformats.org/officeDocument/2006/relationships/image" Target="../media/image44.svg"/><Relationship Id="rId10" Type="http://schemas.openxmlformats.org/officeDocument/2006/relationships/image" Target="../media/image42.png"/><Relationship Id="rId4" Type="http://schemas.openxmlformats.org/officeDocument/2006/relationships/image" Target="../media/image43.png"/><Relationship Id="rId9" Type="http://schemas.openxmlformats.org/officeDocument/2006/relationships/image" Target="../media/image4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39326"/>
            <a:ext cx="18288000" cy="3918974"/>
            <a:chOff x="0" y="0"/>
            <a:chExt cx="4816593" cy="10321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032158"/>
            </a:xfrm>
            <a:custGeom>
              <a:avLst/>
              <a:gdLst/>
              <a:ahLst/>
              <a:cxnLst/>
              <a:rect l="l" t="t" r="r" b="b"/>
              <a:pathLst>
                <a:path w="4816592" h="1032158">
                  <a:moveTo>
                    <a:pt x="0" y="0"/>
                  </a:moveTo>
                  <a:lnTo>
                    <a:pt x="4816592" y="0"/>
                  </a:lnTo>
                  <a:lnTo>
                    <a:pt x="4816592" y="1032158"/>
                  </a:lnTo>
                  <a:lnTo>
                    <a:pt x="0" y="1032158"/>
                  </a:lnTo>
                  <a:close/>
                </a:path>
              </a:pathLst>
            </a:custGeom>
            <a:solidFill>
              <a:srgbClr val="DDD45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10702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1141911" y="6386509"/>
            <a:ext cx="6248713" cy="1929290"/>
          </a:xfrm>
          <a:custGeom>
            <a:avLst/>
            <a:gdLst/>
            <a:ahLst/>
            <a:cxnLst/>
            <a:rect l="l" t="t" r="r" b="b"/>
            <a:pathLst>
              <a:path w="6248713" h="1929290">
                <a:moveTo>
                  <a:pt x="0" y="0"/>
                </a:moveTo>
                <a:lnTo>
                  <a:pt x="6248713" y="0"/>
                </a:lnTo>
                <a:lnTo>
                  <a:pt x="6248713" y="1929290"/>
                </a:lnTo>
                <a:lnTo>
                  <a:pt x="0" y="19292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0" y="9277350"/>
            <a:ext cx="18288000" cy="1009650"/>
            <a:chOff x="0" y="0"/>
            <a:chExt cx="4816593" cy="26591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265916"/>
            </a:xfrm>
            <a:custGeom>
              <a:avLst/>
              <a:gdLst/>
              <a:ahLst/>
              <a:cxnLst/>
              <a:rect l="l" t="t" r="r" b="b"/>
              <a:pathLst>
                <a:path w="4816592" h="265916">
                  <a:moveTo>
                    <a:pt x="0" y="0"/>
                  </a:moveTo>
                  <a:lnTo>
                    <a:pt x="4816592" y="0"/>
                  </a:lnTo>
                  <a:lnTo>
                    <a:pt x="4816592" y="265916"/>
                  </a:lnTo>
                  <a:lnTo>
                    <a:pt x="0" y="265916"/>
                  </a:lnTo>
                  <a:close/>
                </a:path>
              </a:pathLst>
            </a:custGeom>
            <a:solidFill>
              <a:srgbClr val="5B0A2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816593" cy="3040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581013"/>
            <a:ext cx="16230600" cy="235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9"/>
              </a:lnSpc>
            </a:pPr>
            <a:r>
              <a:rPr lang="en-US" sz="14104" b="1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Adventure Sport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798263" y="3567134"/>
            <a:ext cx="4461037" cy="1143745"/>
            <a:chOff x="0" y="0"/>
            <a:chExt cx="5948049" cy="1524994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5948049" cy="1524994"/>
              <a:chOff x="0" y="0"/>
              <a:chExt cx="1305408" cy="33468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305408" cy="334688"/>
              </a:xfrm>
              <a:custGeom>
                <a:avLst/>
                <a:gdLst/>
                <a:ahLst/>
                <a:cxnLst/>
                <a:rect l="l" t="t" r="r" b="b"/>
                <a:pathLst>
                  <a:path w="1305408" h="334688">
                    <a:moveTo>
                      <a:pt x="167344" y="0"/>
                    </a:moveTo>
                    <a:lnTo>
                      <a:pt x="1138064" y="0"/>
                    </a:lnTo>
                    <a:cubicBezTo>
                      <a:pt x="1182447" y="0"/>
                      <a:pt x="1225011" y="17631"/>
                      <a:pt x="1256394" y="49014"/>
                    </a:cubicBezTo>
                    <a:cubicBezTo>
                      <a:pt x="1287778" y="80397"/>
                      <a:pt x="1305408" y="122962"/>
                      <a:pt x="1305408" y="167344"/>
                    </a:cubicBezTo>
                    <a:lnTo>
                      <a:pt x="1305408" y="167344"/>
                    </a:lnTo>
                    <a:cubicBezTo>
                      <a:pt x="1305408" y="259765"/>
                      <a:pt x="1230486" y="334688"/>
                      <a:pt x="1138064" y="334688"/>
                    </a:cubicBezTo>
                    <a:lnTo>
                      <a:pt x="167344" y="334688"/>
                    </a:lnTo>
                    <a:cubicBezTo>
                      <a:pt x="122962" y="334688"/>
                      <a:pt x="80397" y="317057"/>
                      <a:pt x="49014" y="285674"/>
                    </a:cubicBezTo>
                    <a:cubicBezTo>
                      <a:pt x="17631" y="254291"/>
                      <a:pt x="0" y="211726"/>
                      <a:pt x="0" y="167344"/>
                    </a:cubicBezTo>
                    <a:lnTo>
                      <a:pt x="0" y="167344"/>
                    </a:lnTo>
                    <a:cubicBezTo>
                      <a:pt x="0" y="122962"/>
                      <a:pt x="17631" y="80397"/>
                      <a:pt x="49014" y="49014"/>
                    </a:cubicBezTo>
                    <a:cubicBezTo>
                      <a:pt x="80397" y="17631"/>
                      <a:pt x="122962" y="0"/>
                      <a:pt x="167344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5B0A27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1305408" cy="372788"/>
              </a:xfrm>
              <a:prstGeom prst="rect">
                <a:avLst/>
              </a:prstGeom>
            </p:spPr>
            <p:txBody>
              <a:bodyPr lIns="45722" tIns="45722" rIns="45722" bIns="45722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552295" y="141957"/>
              <a:ext cx="4672314" cy="11363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142"/>
                </a:lnSpc>
                <a:spcBef>
                  <a:spcPct val="0"/>
                </a:spcBef>
              </a:pPr>
              <a:r>
                <a:rPr lang="en-US" sz="4000" dirty="0">
                  <a:solidFill>
                    <a:srgbClr val="5B0A27"/>
                  </a:solidFill>
                  <a:latin typeface="Red Hat Display"/>
                  <a:ea typeface="Red Hat Display"/>
                  <a:cs typeface="Red Hat Display"/>
                  <a:sym typeface="Red Hat Display"/>
                </a:rPr>
                <a:t> 2025–2026 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28700" y="3319670"/>
            <a:ext cx="4851332" cy="790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09"/>
              </a:lnSpc>
            </a:pPr>
            <a:r>
              <a:rPr lang="en-US" sz="4968">
                <a:solidFill>
                  <a:srgbClr val="5B0A27"/>
                </a:solidFill>
                <a:latin typeface="Monarda"/>
                <a:ea typeface="Monarda"/>
                <a:cs typeface="Monarda"/>
                <a:sym typeface="Monarda"/>
              </a:rPr>
              <a:t>Amal Al Ismaili</a:t>
            </a:r>
          </a:p>
        </p:txBody>
      </p:sp>
      <p:sp>
        <p:nvSpPr>
          <p:cNvPr id="16" name="Freeform 16"/>
          <p:cNvSpPr/>
          <p:nvPr/>
        </p:nvSpPr>
        <p:spPr>
          <a:xfrm rot="274366">
            <a:off x="12162282" y="6253265"/>
            <a:ext cx="6355129" cy="1962146"/>
          </a:xfrm>
          <a:custGeom>
            <a:avLst/>
            <a:gdLst/>
            <a:ahLst/>
            <a:cxnLst/>
            <a:rect l="l" t="t" r="r" b="b"/>
            <a:pathLst>
              <a:path w="6355129" h="1962146">
                <a:moveTo>
                  <a:pt x="0" y="0"/>
                </a:moveTo>
                <a:lnTo>
                  <a:pt x="6355130" y="0"/>
                </a:lnTo>
                <a:lnTo>
                  <a:pt x="6355130" y="1962146"/>
                </a:lnTo>
                <a:lnTo>
                  <a:pt x="0" y="19621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4369469" y="1894100"/>
            <a:ext cx="8668891" cy="7582401"/>
          </a:xfrm>
          <a:custGeom>
            <a:avLst/>
            <a:gdLst/>
            <a:ahLst/>
            <a:cxnLst/>
            <a:rect l="l" t="t" r="r" b="b"/>
            <a:pathLst>
              <a:path w="8668891" h="7582401">
                <a:moveTo>
                  <a:pt x="0" y="0"/>
                </a:moveTo>
                <a:lnTo>
                  <a:pt x="8668891" y="0"/>
                </a:lnTo>
                <a:lnTo>
                  <a:pt x="8668891" y="7582401"/>
                </a:lnTo>
                <a:lnTo>
                  <a:pt x="0" y="75824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102" t="-63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AutoShape 18"/>
          <p:cNvSpPr/>
          <p:nvPr/>
        </p:nvSpPr>
        <p:spPr>
          <a:xfrm flipV="1">
            <a:off x="0" y="9277350"/>
            <a:ext cx="18288000" cy="0"/>
          </a:xfrm>
          <a:prstGeom prst="line">
            <a:avLst/>
          </a:prstGeom>
          <a:ln w="38100" cap="flat">
            <a:solidFill>
              <a:srgbClr val="FFEBD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 rot="-442187">
            <a:off x="4185129" y="4938051"/>
            <a:ext cx="1767147" cy="1532598"/>
          </a:xfrm>
          <a:custGeom>
            <a:avLst/>
            <a:gdLst/>
            <a:ahLst/>
            <a:cxnLst/>
            <a:rect l="l" t="t" r="r" b="b"/>
            <a:pathLst>
              <a:path w="1767147" h="1532598">
                <a:moveTo>
                  <a:pt x="0" y="0"/>
                </a:moveTo>
                <a:lnTo>
                  <a:pt x="1767146" y="0"/>
                </a:lnTo>
                <a:lnTo>
                  <a:pt x="1767146" y="1532598"/>
                </a:lnTo>
                <a:lnTo>
                  <a:pt x="0" y="15325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6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3178748" y="-3503858"/>
            <a:ext cx="14448901" cy="7007717"/>
          </a:xfrm>
          <a:custGeom>
            <a:avLst/>
            <a:gdLst/>
            <a:ahLst/>
            <a:cxnLst/>
            <a:rect l="l" t="t" r="r" b="b"/>
            <a:pathLst>
              <a:path w="14448901" h="7007717">
                <a:moveTo>
                  <a:pt x="0" y="0"/>
                </a:moveTo>
                <a:lnTo>
                  <a:pt x="14448900" y="0"/>
                </a:lnTo>
                <a:lnTo>
                  <a:pt x="14448900" y="7007716"/>
                </a:lnTo>
                <a:lnTo>
                  <a:pt x="0" y="70077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6102836"/>
            <a:ext cx="18288000" cy="4184164"/>
            <a:chOff x="0" y="0"/>
            <a:chExt cx="4816593" cy="11020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102002"/>
            </a:xfrm>
            <a:custGeom>
              <a:avLst/>
              <a:gdLst/>
              <a:ahLst/>
              <a:cxnLst/>
              <a:rect l="l" t="t" r="r" b="b"/>
              <a:pathLst>
                <a:path w="4816592" h="1102002">
                  <a:moveTo>
                    <a:pt x="0" y="0"/>
                  </a:moveTo>
                  <a:lnTo>
                    <a:pt x="4816592" y="0"/>
                  </a:lnTo>
                  <a:lnTo>
                    <a:pt x="4816592" y="1102002"/>
                  </a:lnTo>
                  <a:lnTo>
                    <a:pt x="0" y="1102002"/>
                  </a:lnTo>
                  <a:close/>
                </a:path>
              </a:pathLst>
            </a:custGeom>
            <a:solidFill>
              <a:srgbClr val="FFEBD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11401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60568" y="8457912"/>
            <a:ext cx="5945485" cy="1028700"/>
            <a:chOff x="0" y="0"/>
            <a:chExt cx="1565889" cy="2709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65889" cy="270933"/>
            </a:xfrm>
            <a:custGeom>
              <a:avLst/>
              <a:gdLst/>
              <a:ahLst/>
              <a:cxnLst/>
              <a:rect l="l" t="t" r="r" b="b"/>
              <a:pathLst>
                <a:path w="1565889" h="270933">
                  <a:moveTo>
                    <a:pt x="782945" y="0"/>
                  </a:moveTo>
                  <a:cubicBezTo>
                    <a:pt x="350536" y="0"/>
                    <a:pt x="0" y="60650"/>
                    <a:pt x="0" y="135467"/>
                  </a:cubicBezTo>
                  <a:cubicBezTo>
                    <a:pt x="0" y="210283"/>
                    <a:pt x="350536" y="270933"/>
                    <a:pt x="782945" y="270933"/>
                  </a:cubicBezTo>
                  <a:cubicBezTo>
                    <a:pt x="1215353" y="270933"/>
                    <a:pt x="1565889" y="210283"/>
                    <a:pt x="1565889" y="135467"/>
                  </a:cubicBezTo>
                  <a:cubicBezTo>
                    <a:pt x="1565889" y="60650"/>
                    <a:pt x="1215353" y="0"/>
                    <a:pt x="782945" y="0"/>
                  </a:cubicBezTo>
                  <a:close/>
                </a:path>
              </a:pathLst>
            </a:custGeom>
            <a:solidFill>
              <a:srgbClr val="5B0A2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46802" y="-12700"/>
              <a:ext cx="1272285" cy="258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>
            <a:off x="-154935" y="6121886"/>
            <a:ext cx="18597870" cy="0"/>
          </a:xfrm>
          <a:prstGeom prst="line">
            <a:avLst/>
          </a:prstGeom>
          <a:ln w="38100" cap="flat">
            <a:solidFill>
              <a:srgbClr val="5B0A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>
            <a:off x="8302166" y="8552445"/>
            <a:ext cx="8896536" cy="0"/>
          </a:xfrm>
          <a:prstGeom prst="line">
            <a:avLst/>
          </a:prstGeom>
          <a:ln w="38100" cap="flat">
            <a:solidFill>
              <a:srgbClr val="5B0A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>
            <a:off x="8302166" y="7486751"/>
            <a:ext cx="8896536" cy="0"/>
          </a:xfrm>
          <a:prstGeom prst="line">
            <a:avLst/>
          </a:prstGeom>
          <a:ln w="38100" cap="flat">
            <a:solidFill>
              <a:srgbClr val="5B0A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398336" y="1919074"/>
            <a:ext cx="7294731" cy="7424663"/>
          </a:xfrm>
          <a:custGeom>
            <a:avLst/>
            <a:gdLst/>
            <a:ahLst/>
            <a:cxnLst/>
            <a:rect l="l" t="t" r="r" b="b"/>
            <a:pathLst>
              <a:path w="7294731" h="7424663">
                <a:moveTo>
                  <a:pt x="0" y="0"/>
                </a:moveTo>
                <a:lnTo>
                  <a:pt x="7294732" y="0"/>
                </a:lnTo>
                <a:lnTo>
                  <a:pt x="7294732" y="7424663"/>
                </a:lnTo>
                <a:lnTo>
                  <a:pt x="0" y="74246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5400000">
            <a:off x="3438277" y="223521"/>
            <a:ext cx="1990067" cy="4114800"/>
          </a:xfrm>
          <a:custGeom>
            <a:avLst/>
            <a:gdLst/>
            <a:ahLst/>
            <a:cxnLst/>
            <a:rect l="l" t="t" r="r" b="b"/>
            <a:pathLst>
              <a:path w="1990067" h="4114800">
                <a:moveTo>
                  <a:pt x="0" y="0"/>
                </a:moveTo>
                <a:lnTo>
                  <a:pt x="1990067" y="0"/>
                </a:lnTo>
                <a:lnTo>
                  <a:pt x="19900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8302166" y="6704984"/>
            <a:ext cx="3125733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9"/>
              </a:lnSpc>
            </a:pPr>
            <a:r>
              <a:rPr lang="en-US" sz="3399" b="1" i="1">
                <a:solidFill>
                  <a:srgbClr val="5B0A27"/>
                </a:solidFill>
                <a:latin typeface="Red Hat Display Bold Italics"/>
                <a:ea typeface="Red Hat Display Bold Italics"/>
                <a:cs typeface="Red Hat Display Bold Italics"/>
                <a:sym typeface="Red Hat Display Bold Italics"/>
              </a:rPr>
              <a:t>BEST GAME: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588567" y="6704984"/>
            <a:ext cx="4670733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9"/>
              </a:lnSpc>
            </a:pPr>
            <a:r>
              <a:rPr lang="en-US" sz="3399" b="1">
                <a:solidFill>
                  <a:srgbClr val="5B0A27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7–4 vs. “The Hawks”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302166" y="7770678"/>
            <a:ext cx="3125733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9"/>
              </a:lnSpc>
            </a:pPr>
            <a:r>
              <a:rPr lang="en-US" sz="3399" b="1" i="1">
                <a:solidFill>
                  <a:srgbClr val="5B0A27"/>
                </a:solidFill>
                <a:latin typeface="Red Hat Display Bold Italics"/>
                <a:ea typeface="Red Hat Display Bold Italics"/>
                <a:cs typeface="Red Hat Display Bold Italics"/>
                <a:sym typeface="Red Hat Display Bold Italics"/>
              </a:rPr>
              <a:t>BEST SETTER: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88567" y="7770678"/>
            <a:ext cx="4502882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9"/>
              </a:lnSpc>
            </a:pPr>
            <a:r>
              <a:rPr lang="en-US" sz="3399" b="1">
                <a:solidFill>
                  <a:srgbClr val="5B0A27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Chiaki Sato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302166" y="8836372"/>
            <a:ext cx="4124214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9"/>
              </a:lnSpc>
            </a:pPr>
            <a:r>
              <a:rPr lang="en-US" sz="3399" b="1" i="1">
                <a:solidFill>
                  <a:srgbClr val="5B0A27"/>
                </a:solidFill>
                <a:latin typeface="Red Hat Display Bold Italics"/>
                <a:ea typeface="Red Hat Display Bold Italics"/>
                <a:cs typeface="Red Hat Display Bold Italics"/>
                <a:sym typeface="Red Hat Display Bold Italics"/>
              </a:rPr>
              <a:t>SEASON RECORD: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588567" y="8836372"/>
            <a:ext cx="4502882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9"/>
              </a:lnSpc>
            </a:pPr>
            <a:r>
              <a:rPr lang="en-US" sz="3399" b="1">
                <a:solidFill>
                  <a:srgbClr val="5B0A27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6 games – 6 wins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02166" y="903914"/>
            <a:ext cx="8789283" cy="131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48"/>
              </a:lnSpc>
            </a:pPr>
            <a:r>
              <a:rPr lang="en-US" sz="10152" b="1" dirty="0">
                <a:solidFill>
                  <a:srgbClr val="FFEBD2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Spelling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727147">
            <a:off x="-2979251" y="-2332639"/>
            <a:ext cx="15219668" cy="7381539"/>
          </a:xfrm>
          <a:custGeom>
            <a:avLst/>
            <a:gdLst/>
            <a:ahLst/>
            <a:cxnLst/>
            <a:rect l="l" t="t" r="r" b="b"/>
            <a:pathLst>
              <a:path w="15219668" h="7381539">
                <a:moveTo>
                  <a:pt x="0" y="0"/>
                </a:moveTo>
                <a:lnTo>
                  <a:pt x="15219668" y="0"/>
                </a:lnTo>
                <a:lnTo>
                  <a:pt x="15219668" y="7381539"/>
                </a:lnTo>
                <a:lnTo>
                  <a:pt x="0" y="73815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6654761"/>
            <a:ext cx="18288000" cy="3632239"/>
            <a:chOff x="0" y="0"/>
            <a:chExt cx="4816593" cy="9566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956639"/>
            </a:xfrm>
            <a:custGeom>
              <a:avLst/>
              <a:gdLst/>
              <a:ahLst/>
              <a:cxnLst/>
              <a:rect l="l" t="t" r="r" b="b"/>
              <a:pathLst>
                <a:path w="4816592" h="956639">
                  <a:moveTo>
                    <a:pt x="0" y="0"/>
                  </a:moveTo>
                  <a:lnTo>
                    <a:pt x="4816592" y="0"/>
                  </a:lnTo>
                  <a:lnTo>
                    <a:pt x="4816592" y="956639"/>
                  </a:lnTo>
                  <a:lnTo>
                    <a:pt x="0" y="956639"/>
                  </a:lnTo>
                  <a:close/>
                </a:path>
              </a:pathLst>
            </a:custGeom>
            <a:solidFill>
              <a:srgbClr val="F4844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9947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>
            <a:off x="-154935" y="6673811"/>
            <a:ext cx="18597870" cy="0"/>
          </a:xfrm>
          <a:prstGeom prst="line">
            <a:avLst/>
          </a:prstGeom>
          <a:ln w="38100" cap="flat">
            <a:solidFill>
              <a:srgbClr val="5B0A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1265032" y="8152454"/>
            <a:ext cx="5171187" cy="1105846"/>
            <a:chOff x="0" y="0"/>
            <a:chExt cx="1691225" cy="36166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91225" cy="361664"/>
            </a:xfrm>
            <a:custGeom>
              <a:avLst/>
              <a:gdLst/>
              <a:ahLst/>
              <a:cxnLst/>
              <a:rect l="l" t="t" r="r" b="b"/>
              <a:pathLst>
                <a:path w="1691225" h="361664">
                  <a:moveTo>
                    <a:pt x="845612" y="0"/>
                  </a:moveTo>
                  <a:cubicBezTo>
                    <a:pt x="378594" y="0"/>
                    <a:pt x="0" y="80961"/>
                    <a:pt x="0" y="180832"/>
                  </a:cubicBezTo>
                  <a:cubicBezTo>
                    <a:pt x="0" y="280703"/>
                    <a:pt x="378594" y="361664"/>
                    <a:pt x="845612" y="361664"/>
                  </a:cubicBezTo>
                  <a:cubicBezTo>
                    <a:pt x="1312631" y="361664"/>
                    <a:pt x="1691225" y="280703"/>
                    <a:pt x="1691225" y="180832"/>
                  </a:cubicBezTo>
                  <a:cubicBezTo>
                    <a:pt x="1691225" y="80961"/>
                    <a:pt x="1312631" y="0"/>
                    <a:pt x="845612" y="0"/>
                  </a:cubicBezTo>
                  <a:close/>
                </a:path>
              </a:pathLst>
            </a:custGeom>
            <a:solidFill>
              <a:srgbClr val="C660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58552" y="-4194"/>
              <a:ext cx="1374120" cy="3319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 rot="-380557">
            <a:off x="1384779" y="1818681"/>
            <a:ext cx="8721667" cy="6929637"/>
            <a:chOff x="0" y="0"/>
            <a:chExt cx="3901440" cy="3099816"/>
          </a:xfrm>
        </p:grpSpPr>
        <p:sp>
          <p:nvSpPr>
            <p:cNvPr id="11" name="Freeform 11"/>
            <p:cNvSpPr/>
            <p:nvPr/>
          </p:nvSpPr>
          <p:spPr>
            <a:xfrm>
              <a:off x="127000" y="190500"/>
              <a:ext cx="3657600" cy="2413000"/>
            </a:xfrm>
            <a:custGeom>
              <a:avLst/>
              <a:gdLst/>
              <a:ahLst/>
              <a:cxnLst/>
              <a:rect l="l" t="t" r="r" b="b"/>
              <a:pathLst>
                <a:path w="3657600" h="2413000">
                  <a:moveTo>
                    <a:pt x="3657600" y="2413000"/>
                  </a:moveTo>
                  <a:lnTo>
                    <a:pt x="0" y="2413000"/>
                  </a:lnTo>
                  <a:lnTo>
                    <a:pt x="0" y="0"/>
                  </a:lnTo>
                  <a:lnTo>
                    <a:pt x="3657600" y="0"/>
                  </a:lnTo>
                  <a:lnTo>
                    <a:pt x="3657600" y="2413000"/>
                  </a:lnTo>
                  <a:close/>
                </a:path>
              </a:pathLst>
            </a:custGeom>
            <a:blipFill>
              <a:blip r:embed="rId4"/>
              <a:stretch>
                <a:fillRect t="-278" b="-90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3901440" cy="3099816"/>
            </a:xfrm>
            <a:custGeom>
              <a:avLst/>
              <a:gdLst/>
              <a:ahLst/>
              <a:cxnLst/>
              <a:rect l="l" t="t" r="r" b="b"/>
              <a:pathLst>
                <a:path w="3901440" h="3099816">
                  <a:moveTo>
                    <a:pt x="3901440" y="3099816"/>
                  </a:moveTo>
                  <a:lnTo>
                    <a:pt x="0" y="3099816"/>
                  </a:lnTo>
                  <a:lnTo>
                    <a:pt x="0" y="0"/>
                  </a:lnTo>
                  <a:lnTo>
                    <a:pt x="3901440" y="0"/>
                  </a:lnTo>
                  <a:lnTo>
                    <a:pt x="3901440" y="3099816"/>
                  </a:lnTo>
                  <a:close/>
                </a:path>
              </a:pathLst>
            </a:custGeom>
            <a:blipFill>
              <a:blip r:embed="rId5"/>
              <a:stretch>
                <a:fillRect t="-29" b="-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Freeform 13"/>
          <p:cNvSpPr/>
          <p:nvPr/>
        </p:nvSpPr>
        <p:spPr>
          <a:xfrm flipH="1">
            <a:off x="11451025" y="2965097"/>
            <a:ext cx="6014998" cy="6122135"/>
          </a:xfrm>
          <a:custGeom>
            <a:avLst/>
            <a:gdLst/>
            <a:ahLst/>
            <a:cxnLst/>
            <a:rect l="l" t="t" r="r" b="b"/>
            <a:pathLst>
              <a:path w="6014998" h="6122135">
                <a:moveTo>
                  <a:pt x="6014997" y="0"/>
                </a:moveTo>
                <a:lnTo>
                  <a:pt x="0" y="0"/>
                </a:lnTo>
                <a:lnTo>
                  <a:pt x="0" y="6122135"/>
                </a:lnTo>
                <a:lnTo>
                  <a:pt x="6014997" y="6122135"/>
                </a:lnTo>
                <a:lnTo>
                  <a:pt x="6014997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1077108" y="1066800"/>
            <a:ext cx="6182192" cy="1973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520"/>
              </a:lnSpc>
            </a:pPr>
            <a:r>
              <a:rPr lang="en-US" sz="8000" b="1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Underwater hockey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AF1AD50-4726-81F2-3DF3-290F400EC9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246814">
            <a:off x="1732957" y="2388984"/>
            <a:ext cx="7984606" cy="502224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256942">
            <a:off x="-4300896" y="-4132932"/>
            <a:ext cx="17415371" cy="9520403"/>
          </a:xfrm>
          <a:custGeom>
            <a:avLst/>
            <a:gdLst/>
            <a:ahLst/>
            <a:cxnLst/>
            <a:rect l="l" t="t" r="r" b="b"/>
            <a:pathLst>
              <a:path w="17415371" h="9520403">
                <a:moveTo>
                  <a:pt x="0" y="0"/>
                </a:moveTo>
                <a:lnTo>
                  <a:pt x="17415372" y="0"/>
                </a:lnTo>
                <a:lnTo>
                  <a:pt x="17415372" y="9520403"/>
                </a:lnTo>
                <a:lnTo>
                  <a:pt x="0" y="95204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6654761"/>
            <a:ext cx="18288000" cy="3632239"/>
            <a:chOff x="0" y="0"/>
            <a:chExt cx="4816593" cy="9566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956639"/>
            </a:xfrm>
            <a:custGeom>
              <a:avLst/>
              <a:gdLst/>
              <a:ahLst/>
              <a:cxnLst/>
              <a:rect l="l" t="t" r="r" b="b"/>
              <a:pathLst>
                <a:path w="4816592" h="956639">
                  <a:moveTo>
                    <a:pt x="0" y="0"/>
                  </a:moveTo>
                  <a:lnTo>
                    <a:pt x="4816592" y="0"/>
                  </a:lnTo>
                  <a:lnTo>
                    <a:pt x="4816592" y="956639"/>
                  </a:lnTo>
                  <a:lnTo>
                    <a:pt x="0" y="956639"/>
                  </a:lnTo>
                  <a:close/>
                </a:path>
              </a:pathLst>
            </a:custGeom>
            <a:solidFill>
              <a:srgbClr val="DDD45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9947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>
            <a:off x="-154935" y="6673811"/>
            <a:ext cx="18597870" cy="0"/>
          </a:xfrm>
          <a:prstGeom prst="line">
            <a:avLst/>
          </a:prstGeom>
          <a:ln w="38100" cap="flat">
            <a:solidFill>
              <a:srgbClr val="5B0A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 rot="-380557">
            <a:off x="1183969" y="1868113"/>
            <a:ext cx="8721667" cy="6929637"/>
            <a:chOff x="0" y="0"/>
            <a:chExt cx="3901440" cy="3099816"/>
          </a:xfrm>
        </p:grpSpPr>
        <p:sp>
          <p:nvSpPr>
            <p:cNvPr id="8" name="Freeform 8"/>
            <p:cNvSpPr/>
            <p:nvPr/>
          </p:nvSpPr>
          <p:spPr>
            <a:xfrm>
              <a:off x="127000" y="190500"/>
              <a:ext cx="3657600" cy="2413000"/>
            </a:xfrm>
            <a:custGeom>
              <a:avLst/>
              <a:gdLst/>
              <a:ahLst/>
              <a:cxnLst/>
              <a:rect l="l" t="t" r="r" b="b"/>
              <a:pathLst>
                <a:path w="3657600" h="2413000">
                  <a:moveTo>
                    <a:pt x="3657600" y="2413000"/>
                  </a:moveTo>
                  <a:lnTo>
                    <a:pt x="0" y="2413000"/>
                  </a:lnTo>
                  <a:lnTo>
                    <a:pt x="0" y="0"/>
                  </a:lnTo>
                  <a:lnTo>
                    <a:pt x="3657600" y="0"/>
                  </a:lnTo>
                  <a:lnTo>
                    <a:pt x="3657600" y="2413000"/>
                  </a:lnTo>
                  <a:close/>
                </a:path>
              </a:pathLst>
            </a:custGeom>
            <a:blipFill>
              <a:blip r:embed="rId4"/>
              <a:stretch>
                <a:fillRect l="-650" r="-6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0"/>
              <a:ext cx="3901440" cy="3099816"/>
            </a:xfrm>
            <a:custGeom>
              <a:avLst/>
              <a:gdLst/>
              <a:ahLst/>
              <a:cxnLst/>
              <a:rect l="l" t="t" r="r" b="b"/>
              <a:pathLst>
                <a:path w="3901440" h="3099816">
                  <a:moveTo>
                    <a:pt x="3901440" y="3099816"/>
                  </a:moveTo>
                  <a:lnTo>
                    <a:pt x="0" y="3099816"/>
                  </a:lnTo>
                  <a:lnTo>
                    <a:pt x="0" y="0"/>
                  </a:lnTo>
                  <a:lnTo>
                    <a:pt x="3901440" y="0"/>
                  </a:lnTo>
                  <a:lnTo>
                    <a:pt x="3901440" y="3099816"/>
                  </a:lnTo>
                  <a:close/>
                </a:path>
              </a:pathLst>
            </a:custGeom>
            <a:blipFill>
              <a:blip r:embed="rId5"/>
              <a:stretch>
                <a:fillRect t="-29" b="-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375795" y="8130747"/>
            <a:ext cx="5883505" cy="1127553"/>
            <a:chOff x="0" y="0"/>
            <a:chExt cx="1215050" cy="2328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15050" cy="232860"/>
            </a:xfrm>
            <a:custGeom>
              <a:avLst/>
              <a:gdLst/>
              <a:ahLst/>
              <a:cxnLst/>
              <a:rect l="l" t="t" r="r" b="b"/>
              <a:pathLst>
                <a:path w="1215050" h="232860">
                  <a:moveTo>
                    <a:pt x="607525" y="0"/>
                  </a:moveTo>
                  <a:cubicBezTo>
                    <a:pt x="271998" y="0"/>
                    <a:pt x="0" y="52128"/>
                    <a:pt x="0" y="116430"/>
                  </a:cubicBezTo>
                  <a:cubicBezTo>
                    <a:pt x="0" y="180733"/>
                    <a:pt x="271998" y="232860"/>
                    <a:pt x="607525" y="232860"/>
                  </a:cubicBezTo>
                  <a:cubicBezTo>
                    <a:pt x="943052" y="232860"/>
                    <a:pt x="1215050" y="180733"/>
                    <a:pt x="1215050" y="116430"/>
                  </a:cubicBezTo>
                  <a:cubicBezTo>
                    <a:pt x="1215050" y="52128"/>
                    <a:pt x="943052" y="0"/>
                    <a:pt x="607525" y="0"/>
                  </a:cubicBezTo>
                  <a:close/>
                </a:path>
              </a:pathLst>
            </a:custGeom>
            <a:solidFill>
              <a:srgbClr val="CAA55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3911" y="-16269"/>
              <a:ext cx="987228" cy="2272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 flipH="1">
            <a:off x="11375795" y="3641005"/>
            <a:ext cx="5883505" cy="5405470"/>
          </a:xfrm>
          <a:custGeom>
            <a:avLst/>
            <a:gdLst/>
            <a:ahLst/>
            <a:cxnLst/>
            <a:rect l="l" t="t" r="r" b="b"/>
            <a:pathLst>
              <a:path w="5883505" h="5405470">
                <a:moveTo>
                  <a:pt x="5883505" y="0"/>
                </a:moveTo>
                <a:lnTo>
                  <a:pt x="0" y="0"/>
                </a:lnTo>
                <a:lnTo>
                  <a:pt x="0" y="5405470"/>
                </a:lnTo>
                <a:lnTo>
                  <a:pt x="5883505" y="5405470"/>
                </a:lnTo>
                <a:lnTo>
                  <a:pt x="588350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0261716" y="1066800"/>
            <a:ext cx="6997584" cy="1973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520"/>
              </a:lnSpc>
            </a:pPr>
            <a:r>
              <a:rPr lang="en-US" sz="8000" b="1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Bamboo</a:t>
            </a:r>
          </a:p>
          <a:p>
            <a:pPr algn="r">
              <a:lnSpc>
                <a:spcPts val="7520"/>
              </a:lnSpc>
            </a:pPr>
            <a:r>
              <a:rPr lang="en-US" sz="8000" b="1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drifting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A6FD859-F9DD-1421-27F2-2ED6B0E92C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261737">
            <a:off x="1441704" y="2200067"/>
            <a:ext cx="8048945" cy="53022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727147">
            <a:off x="-2979251" y="-2332639"/>
            <a:ext cx="15219668" cy="7381539"/>
          </a:xfrm>
          <a:custGeom>
            <a:avLst/>
            <a:gdLst/>
            <a:ahLst/>
            <a:cxnLst/>
            <a:rect l="l" t="t" r="r" b="b"/>
            <a:pathLst>
              <a:path w="15219668" h="7381539">
                <a:moveTo>
                  <a:pt x="0" y="0"/>
                </a:moveTo>
                <a:lnTo>
                  <a:pt x="15219668" y="0"/>
                </a:lnTo>
                <a:lnTo>
                  <a:pt x="15219668" y="7381539"/>
                </a:lnTo>
                <a:lnTo>
                  <a:pt x="0" y="73815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6654761"/>
            <a:ext cx="18288000" cy="3632239"/>
            <a:chOff x="0" y="0"/>
            <a:chExt cx="4816593" cy="9566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956639"/>
            </a:xfrm>
            <a:custGeom>
              <a:avLst/>
              <a:gdLst/>
              <a:ahLst/>
              <a:cxnLst/>
              <a:rect l="l" t="t" r="r" b="b"/>
              <a:pathLst>
                <a:path w="4816592" h="956639">
                  <a:moveTo>
                    <a:pt x="0" y="0"/>
                  </a:moveTo>
                  <a:lnTo>
                    <a:pt x="4816592" y="0"/>
                  </a:lnTo>
                  <a:lnTo>
                    <a:pt x="4816592" y="956639"/>
                  </a:lnTo>
                  <a:lnTo>
                    <a:pt x="0" y="956639"/>
                  </a:lnTo>
                  <a:close/>
                </a:path>
              </a:pathLst>
            </a:custGeom>
            <a:solidFill>
              <a:srgbClr val="F4844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9947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>
            <a:off x="-154935" y="6673811"/>
            <a:ext cx="18597870" cy="0"/>
          </a:xfrm>
          <a:prstGeom prst="line">
            <a:avLst/>
          </a:prstGeom>
          <a:ln w="38100" cap="flat">
            <a:solidFill>
              <a:srgbClr val="5B0A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2325898" y="8115861"/>
            <a:ext cx="5038177" cy="1390089"/>
            <a:chOff x="0" y="0"/>
            <a:chExt cx="1647724" cy="4546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724" cy="454625"/>
            </a:xfrm>
            <a:custGeom>
              <a:avLst/>
              <a:gdLst/>
              <a:ahLst/>
              <a:cxnLst/>
              <a:rect l="l" t="t" r="r" b="b"/>
              <a:pathLst>
                <a:path w="1647724" h="454625">
                  <a:moveTo>
                    <a:pt x="823862" y="0"/>
                  </a:moveTo>
                  <a:cubicBezTo>
                    <a:pt x="368856" y="0"/>
                    <a:pt x="0" y="101771"/>
                    <a:pt x="0" y="227313"/>
                  </a:cubicBezTo>
                  <a:cubicBezTo>
                    <a:pt x="0" y="352854"/>
                    <a:pt x="368856" y="454625"/>
                    <a:pt x="823862" y="454625"/>
                  </a:cubicBezTo>
                  <a:cubicBezTo>
                    <a:pt x="1278868" y="454625"/>
                    <a:pt x="1647724" y="352854"/>
                    <a:pt x="1647724" y="227313"/>
                  </a:cubicBezTo>
                  <a:cubicBezTo>
                    <a:pt x="1647724" y="101771"/>
                    <a:pt x="1278868" y="0"/>
                    <a:pt x="823862" y="0"/>
                  </a:cubicBezTo>
                  <a:close/>
                </a:path>
              </a:pathLst>
            </a:custGeom>
            <a:solidFill>
              <a:srgbClr val="C660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54474" y="4521"/>
              <a:ext cx="1338776" cy="407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 rot="-380557">
            <a:off x="1203897" y="1868113"/>
            <a:ext cx="8721667" cy="6929637"/>
            <a:chOff x="0" y="0"/>
            <a:chExt cx="3901440" cy="3099816"/>
          </a:xfrm>
        </p:grpSpPr>
        <p:sp>
          <p:nvSpPr>
            <p:cNvPr id="11" name="Freeform 11"/>
            <p:cNvSpPr/>
            <p:nvPr/>
          </p:nvSpPr>
          <p:spPr>
            <a:xfrm>
              <a:off x="127000" y="190500"/>
              <a:ext cx="3657600" cy="2413000"/>
            </a:xfrm>
            <a:custGeom>
              <a:avLst/>
              <a:gdLst/>
              <a:ahLst/>
              <a:cxnLst/>
              <a:rect l="l" t="t" r="r" b="b"/>
              <a:pathLst>
                <a:path w="3657600" h="2413000">
                  <a:moveTo>
                    <a:pt x="3657600" y="2413000"/>
                  </a:moveTo>
                  <a:lnTo>
                    <a:pt x="0" y="2413000"/>
                  </a:lnTo>
                  <a:lnTo>
                    <a:pt x="0" y="0"/>
                  </a:lnTo>
                  <a:lnTo>
                    <a:pt x="3657600" y="0"/>
                  </a:lnTo>
                  <a:lnTo>
                    <a:pt x="3657600" y="2413000"/>
                  </a:lnTo>
                  <a:close/>
                </a:path>
              </a:pathLst>
            </a:custGeom>
            <a:blipFill>
              <a:blip r:embed="rId4"/>
              <a:stretch>
                <a:fillRect t="-494" b="-49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3901440" cy="3099816"/>
            </a:xfrm>
            <a:custGeom>
              <a:avLst/>
              <a:gdLst/>
              <a:ahLst/>
              <a:cxnLst/>
              <a:rect l="l" t="t" r="r" b="b"/>
              <a:pathLst>
                <a:path w="3901440" h="3099816">
                  <a:moveTo>
                    <a:pt x="3901440" y="3099816"/>
                  </a:moveTo>
                  <a:lnTo>
                    <a:pt x="0" y="3099816"/>
                  </a:lnTo>
                  <a:lnTo>
                    <a:pt x="0" y="0"/>
                  </a:lnTo>
                  <a:lnTo>
                    <a:pt x="3901440" y="0"/>
                  </a:lnTo>
                  <a:lnTo>
                    <a:pt x="3901440" y="3099816"/>
                  </a:lnTo>
                  <a:close/>
                </a:path>
              </a:pathLst>
            </a:custGeom>
            <a:blipFill>
              <a:blip r:embed="rId5"/>
              <a:stretch>
                <a:fillRect t="-29" b="-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Freeform 13"/>
          <p:cNvSpPr/>
          <p:nvPr/>
        </p:nvSpPr>
        <p:spPr>
          <a:xfrm flipH="1">
            <a:off x="11498753" y="3197861"/>
            <a:ext cx="5946806" cy="6060439"/>
          </a:xfrm>
          <a:custGeom>
            <a:avLst/>
            <a:gdLst/>
            <a:ahLst/>
            <a:cxnLst/>
            <a:rect l="l" t="t" r="r" b="b"/>
            <a:pathLst>
              <a:path w="5946806" h="6060439">
                <a:moveTo>
                  <a:pt x="5946806" y="0"/>
                </a:moveTo>
                <a:lnTo>
                  <a:pt x="0" y="0"/>
                </a:lnTo>
                <a:lnTo>
                  <a:pt x="0" y="6060439"/>
                </a:lnTo>
                <a:lnTo>
                  <a:pt x="5946806" y="6060439"/>
                </a:lnTo>
                <a:lnTo>
                  <a:pt x="5946806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4" name="TextBox 14"/>
          <p:cNvSpPr txBox="1"/>
          <p:nvPr/>
        </p:nvSpPr>
        <p:spPr>
          <a:xfrm>
            <a:off x="10201333" y="1817099"/>
            <a:ext cx="6182192" cy="1011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520"/>
              </a:lnSpc>
            </a:pPr>
            <a:r>
              <a:rPr lang="en-US" sz="8000" b="1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cycleball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E61757E-CA2D-7711-5062-8458F2D741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227763">
            <a:off x="1597178" y="2437292"/>
            <a:ext cx="7882151" cy="525476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5620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84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280986">
            <a:off x="10124513" y="-443235"/>
            <a:ext cx="8477901" cy="9432992"/>
          </a:xfrm>
          <a:custGeom>
            <a:avLst/>
            <a:gdLst/>
            <a:ahLst/>
            <a:cxnLst/>
            <a:rect l="l" t="t" r="r" b="b"/>
            <a:pathLst>
              <a:path w="8477901" h="9432992">
                <a:moveTo>
                  <a:pt x="0" y="0"/>
                </a:moveTo>
                <a:lnTo>
                  <a:pt x="8477901" y="0"/>
                </a:lnTo>
                <a:lnTo>
                  <a:pt x="8477901" y="9432991"/>
                </a:lnTo>
                <a:lnTo>
                  <a:pt x="0" y="94329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161875" y="5180583"/>
            <a:ext cx="18611749" cy="5106417"/>
            <a:chOff x="0" y="0"/>
            <a:chExt cx="4901860" cy="13449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901860" cy="1344900"/>
            </a:xfrm>
            <a:custGeom>
              <a:avLst/>
              <a:gdLst/>
              <a:ahLst/>
              <a:cxnLst/>
              <a:rect l="l" t="t" r="r" b="b"/>
              <a:pathLst>
                <a:path w="4901860" h="1344900">
                  <a:moveTo>
                    <a:pt x="0" y="0"/>
                  </a:moveTo>
                  <a:lnTo>
                    <a:pt x="4901860" y="0"/>
                  </a:lnTo>
                  <a:lnTo>
                    <a:pt x="4901860" y="1344900"/>
                  </a:lnTo>
                  <a:lnTo>
                    <a:pt x="0" y="1344900"/>
                  </a:lnTo>
                  <a:close/>
                </a:path>
              </a:pathLst>
            </a:custGeom>
            <a:solidFill>
              <a:srgbClr val="FFEBD2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901860" cy="1383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>
            <a:off x="-154935" y="5199633"/>
            <a:ext cx="18597870" cy="0"/>
          </a:xfrm>
          <a:prstGeom prst="line">
            <a:avLst/>
          </a:prstGeom>
          <a:ln w="38100" cap="flat">
            <a:solidFill>
              <a:srgbClr val="5B0A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0161605" y="7733792"/>
            <a:ext cx="6830678" cy="1524508"/>
            <a:chOff x="0" y="0"/>
            <a:chExt cx="1799026" cy="40151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99026" cy="401517"/>
            </a:xfrm>
            <a:custGeom>
              <a:avLst/>
              <a:gdLst/>
              <a:ahLst/>
              <a:cxnLst/>
              <a:rect l="l" t="t" r="r" b="b"/>
              <a:pathLst>
                <a:path w="1799026" h="401517">
                  <a:moveTo>
                    <a:pt x="899513" y="0"/>
                  </a:moveTo>
                  <a:cubicBezTo>
                    <a:pt x="402726" y="0"/>
                    <a:pt x="0" y="89883"/>
                    <a:pt x="0" y="200758"/>
                  </a:cubicBezTo>
                  <a:cubicBezTo>
                    <a:pt x="0" y="311634"/>
                    <a:pt x="402726" y="401517"/>
                    <a:pt x="899513" y="401517"/>
                  </a:cubicBezTo>
                  <a:cubicBezTo>
                    <a:pt x="1396301" y="401517"/>
                    <a:pt x="1799026" y="311634"/>
                    <a:pt x="1799026" y="200758"/>
                  </a:cubicBezTo>
                  <a:cubicBezTo>
                    <a:pt x="1799026" y="89883"/>
                    <a:pt x="1396301" y="0"/>
                    <a:pt x="899513" y="0"/>
                  </a:cubicBezTo>
                  <a:close/>
                </a:path>
              </a:pathLst>
            </a:custGeom>
            <a:solidFill>
              <a:srgbClr val="5B0A2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68659" y="-458"/>
              <a:ext cx="1461709" cy="364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9001090" y="723606"/>
            <a:ext cx="8258210" cy="8258210"/>
          </a:xfrm>
          <a:custGeom>
            <a:avLst/>
            <a:gdLst/>
            <a:ahLst/>
            <a:cxnLst/>
            <a:rect l="l" t="t" r="r" b="b"/>
            <a:pathLst>
              <a:path w="8258210" h="8258210">
                <a:moveTo>
                  <a:pt x="0" y="0"/>
                </a:moveTo>
                <a:lnTo>
                  <a:pt x="8258210" y="0"/>
                </a:lnTo>
                <a:lnTo>
                  <a:pt x="8258210" y="8258210"/>
                </a:lnTo>
                <a:lnTo>
                  <a:pt x="0" y="82582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 rot="4314777">
            <a:off x="9143583" y="-146990"/>
            <a:ext cx="1605915" cy="3320500"/>
          </a:xfrm>
          <a:custGeom>
            <a:avLst/>
            <a:gdLst/>
            <a:ahLst/>
            <a:cxnLst/>
            <a:rect l="l" t="t" r="r" b="b"/>
            <a:pathLst>
              <a:path w="1605915" h="3320500">
                <a:moveTo>
                  <a:pt x="0" y="0"/>
                </a:moveTo>
                <a:lnTo>
                  <a:pt x="1605914" y="0"/>
                </a:lnTo>
                <a:lnTo>
                  <a:pt x="1605914" y="3320501"/>
                </a:lnTo>
                <a:lnTo>
                  <a:pt x="0" y="33205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1D83371-E0F9-270F-203B-8FE5609EE73B}"/>
              </a:ext>
            </a:extLst>
          </p:cNvPr>
          <p:cNvSpPr txBox="1"/>
          <p:nvPr/>
        </p:nvSpPr>
        <p:spPr>
          <a:xfrm>
            <a:off x="414720" y="479962"/>
            <a:ext cx="10387262" cy="1383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9848"/>
              </a:lnSpc>
            </a:pPr>
            <a:r>
              <a:rPr lang="en-US" sz="9600" b="1" dirty="0">
                <a:solidFill>
                  <a:srgbClr val="FFEBD2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Difficult words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61D96D-76C7-81CE-CD54-C2BF1E2095FB}"/>
              </a:ext>
            </a:extLst>
          </p:cNvPr>
          <p:cNvSpPr txBox="1"/>
          <p:nvPr/>
        </p:nvSpPr>
        <p:spPr>
          <a:xfrm>
            <a:off x="429594" y="2752712"/>
            <a:ext cx="10531642" cy="68457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>
              <a:lnSpc>
                <a:spcPts val="7520"/>
              </a:lnSpc>
              <a:buFont typeface="Wingdings" panose="05000000000000000000" pitchFamily="2" charset="2"/>
              <a:buChar char="ü"/>
            </a:pPr>
            <a:r>
              <a:rPr lang="en-US" sz="6600" b="1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bottom</a:t>
            </a:r>
          </a:p>
          <a:p>
            <a:pPr marL="857250" indent="-857250">
              <a:lnSpc>
                <a:spcPts val="7520"/>
              </a:lnSpc>
              <a:buFont typeface="Wingdings" panose="05000000000000000000" pitchFamily="2" charset="2"/>
              <a:buChar char="ü"/>
            </a:pPr>
            <a:r>
              <a:rPr lang="en-US" sz="6600" b="1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halves</a:t>
            </a:r>
          </a:p>
          <a:p>
            <a:pPr marL="857250" indent="-857250">
              <a:lnSpc>
                <a:spcPts val="7520"/>
              </a:lnSpc>
              <a:buFont typeface="Wingdings" panose="05000000000000000000" pitchFamily="2" charset="2"/>
              <a:buChar char="ü"/>
            </a:pPr>
            <a:r>
              <a:rPr lang="en-US" sz="6600" b="1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bamboo</a:t>
            </a:r>
          </a:p>
          <a:p>
            <a:pPr marL="857250" indent="-857250">
              <a:lnSpc>
                <a:spcPts val="7520"/>
              </a:lnSpc>
              <a:buFont typeface="Wingdings" panose="05000000000000000000" pitchFamily="2" charset="2"/>
              <a:buChar char="ü"/>
            </a:pPr>
            <a:r>
              <a:rPr lang="en-US" sz="6600" b="1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stick</a:t>
            </a:r>
          </a:p>
          <a:p>
            <a:pPr marL="857250" indent="-857250">
              <a:lnSpc>
                <a:spcPts val="7520"/>
              </a:lnSpc>
              <a:buFont typeface="Wingdings" panose="05000000000000000000" pitchFamily="2" charset="2"/>
              <a:buChar char="ü"/>
            </a:pPr>
            <a:r>
              <a:rPr lang="en-US" sz="6600" b="1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tricks</a:t>
            </a:r>
          </a:p>
          <a:p>
            <a:pPr marL="857250" indent="-857250">
              <a:lnSpc>
                <a:spcPts val="7520"/>
              </a:lnSpc>
              <a:buFont typeface="Wingdings" panose="05000000000000000000" pitchFamily="2" charset="2"/>
              <a:buChar char="ü"/>
            </a:pPr>
            <a:r>
              <a:rPr lang="en-US" sz="6600" b="1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in charge</a:t>
            </a:r>
          </a:p>
          <a:p>
            <a:pPr marL="857250" indent="-857250">
              <a:lnSpc>
                <a:spcPts val="7520"/>
              </a:lnSpc>
              <a:buFont typeface="Wingdings" panose="05000000000000000000" pitchFamily="2" charset="2"/>
              <a:buChar char="ü"/>
            </a:pPr>
            <a:r>
              <a:rPr lang="en-US" sz="6600" b="1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opponent</a:t>
            </a:r>
            <a:endParaRPr lang="en-US" sz="1600" b="1" dirty="0">
              <a:solidFill>
                <a:srgbClr val="5B0A27"/>
              </a:solidFill>
              <a:latin typeface="Times New Roman MT Condensed Bold"/>
              <a:ea typeface="Times New Roman MT Condensed Bold"/>
              <a:cs typeface="Times New Roman MT Condensed Bold"/>
              <a:sym typeface="Times New Roman MT Condensed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594481">
            <a:off x="9810066" y="-1361178"/>
            <a:ext cx="9692713" cy="10784660"/>
          </a:xfrm>
          <a:custGeom>
            <a:avLst/>
            <a:gdLst/>
            <a:ahLst/>
            <a:cxnLst/>
            <a:rect l="l" t="t" r="r" b="b"/>
            <a:pathLst>
              <a:path w="9692713" h="10784660">
                <a:moveTo>
                  <a:pt x="0" y="0"/>
                </a:moveTo>
                <a:lnTo>
                  <a:pt x="9692713" y="0"/>
                </a:lnTo>
                <a:lnTo>
                  <a:pt x="9692713" y="10784660"/>
                </a:lnTo>
                <a:lnTo>
                  <a:pt x="0" y="107846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6102836"/>
            <a:ext cx="18288000" cy="4184164"/>
            <a:chOff x="0" y="0"/>
            <a:chExt cx="4816593" cy="11020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102002"/>
            </a:xfrm>
            <a:custGeom>
              <a:avLst/>
              <a:gdLst/>
              <a:ahLst/>
              <a:cxnLst/>
              <a:rect l="l" t="t" r="r" b="b"/>
              <a:pathLst>
                <a:path w="4816592" h="1102002">
                  <a:moveTo>
                    <a:pt x="0" y="0"/>
                  </a:moveTo>
                  <a:lnTo>
                    <a:pt x="4816592" y="0"/>
                  </a:lnTo>
                  <a:lnTo>
                    <a:pt x="4816592" y="1102002"/>
                  </a:lnTo>
                  <a:lnTo>
                    <a:pt x="0" y="1102002"/>
                  </a:lnTo>
                  <a:close/>
                </a:path>
              </a:pathLst>
            </a:custGeom>
            <a:solidFill>
              <a:srgbClr val="DDD45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11401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153434" y="8071093"/>
            <a:ext cx="5945485" cy="1187207"/>
            <a:chOff x="0" y="0"/>
            <a:chExt cx="1565889" cy="3126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65889" cy="312680"/>
            </a:xfrm>
            <a:custGeom>
              <a:avLst/>
              <a:gdLst/>
              <a:ahLst/>
              <a:cxnLst/>
              <a:rect l="l" t="t" r="r" b="b"/>
              <a:pathLst>
                <a:path w="1565889" h="312680">
                  <a:moveTo>
                    <a:pt x="782945" y="0"/>
                  </a:moveTo>
                  <a:cubicBezTo>
                    <a:pt x="350536" y="0"/>
                    <a:pt x="0" y="69996"/>
                    <a:pt x="0" y="156340"/>
                  </a:cubicBezTo>
                  <a:cubicBezTo>
                    <a:pt x="0" y="242684"/>
                    <a:pt x="350536" y="312680"/>
                    <a:pt x="782945" y="312680"/>
                  </a:cubicBezTo>
                  <a:cubicBezTo>
                    <a:pt x="1215353" y="312680"/>
                    <a:pt x="1565889" y="242684"/>
                    <a:pt x="1565889" y="156340"/>
                  </a:cubicBezTo>
                  <a:cubicBezTo>
                    <a:pt x="1565889" y="69996"/>
                    <a:pt x="1215353" y="0"/>
                    <a:pt x="782945" y="0"/>
                  </a:cubicBezTo>
                  <a:close/>
                </a:path>
              </a:pathLst>
            </a:custGeom>
            <a:solidFill>
              <a:srgbClr val="5B0A2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46802" y="-8786"/>
              <a:ext cx="1272285" cy="2921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859225"/>
            <a:ext cx="9032066" cy="131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48"/>
              </a:lnSpc>
            </a:pPr>
            <a:endParaRPr lang="en-US" sz="10152" b="1" dirty="0">
              <a:solidFill>
                <a:srgbClr val="5B0A27"/>
              </a:solidFill>
              <a:latin typeface="Times New Roman MT Condensed Bold"/>
              <a:ea typeface="Times New Roman MT Condensed Bold"/>
              <a:cs typeface="Times New Roman MT Condensed Bold"/>
              <a:sym typeface="Times New Roman MT Condensed Bold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1002850" y="8603940"/>
            <a:ext cx="9360437" cy="0"/>
          </a:xfrm>
          <a:prstGeom prst="line">
            <a:avLst/>
          </a:prstGeom>
          <a:ln w="38100" cap="flat">
            <a:solidFill>
              <a:srgbClr val="5B0A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>
            <a:off x="1002850" y="7538246"/>
            <a:ext cx="9360437" cy="0"/>
          </a:xfrm>
          <a:prstGeom prst="line">
            <a:avLst/>
          </a:prstGeom>
          <a:ln w="38100" cap="flat">
            <a:solidFill>
              <a:srgbClr val="5B0A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AutoShape 15"/>
          <p:cNvSpPr/>
          <p:nvPr/>
        </p:nvSpPr>
        <p:spPr>
          <a:xfrm>
            <a:off x="0" y="6121886"/>
            <a:ext cx="18288000" cy="0"/>
          </a:xfrm>
          <a:prstGeom prst="line">
            <a:avLst/>
          </a:prstGeom>
          <a:ln w="38100" cap="flat">
            <a:solidFill>
              <a:srgbClr val="5B0A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1002850" y="7822173"/>
            <a:ext cx="3021177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9"/>
              </a:lnSpc>
            </a:pPr>
            <a:r>
              <a:rPr lang="en-US" sz="3399" b="1" i="1">
                <a:solidFill>
                  <a:srgbClr val="5B0A27"/>
                </a:solidFill>
                <a:latin typeface="Red Hat Display Bold Italics"/>
                <a:ea typeface="Red Hat Display Bold Italics"/>
                <a:cs typeface="Red Hat Display Bold Italics"/>
                <a:sym typeface="Red Hat Display Bold Italics"/>
              </a:rPr>
              <a:t>:</a:t>
            </a:r>
            <a:endParaRPr lang="en-US" sz="3399" b="1" i="1" dirty="0">
              <a:solidFill>
                <a:srgbClr val="5B0A27"/>
              </a:solidFill>
              <a:latin typeface="Red Hat Display Bold Italics"/>
              <a:ea typeface="Red Hat Display Bold Italics"/>
              <a:cs typeface="Red Hat Display Bold Italics"/>
              <a:sym typeface="Red Hat Display Bold Italic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028700" y="3736595"/>
            <a:ext cx="6654544" cy="657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59"/>
              </a:lnSpc>
            </a:pPr>
            <a:endParaRPr lang="en-US" sz="4599" dirty="0">
              <a:solidFill>
                <a:srgbClr val="5B0A27"/>
              </a:solidFill>
              <a:latin typeface="Times New Roman MT Condensed"/>
              <a:ea typeface="Times New Roman MT Condensed"/>
              <a:cs typeface="Times New Roman MT Condensed"/>
              <a:sym typeface="Times New Roman MT Condensed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040B6B9-75B9-8330-1128-27014FF36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4300" y="-384329"/>
            <a:ext cx="18364204" cy="10856417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C7832FF-1B5C-1E0A-BF44-C5E1162A9B35}"/>
              </a:ext>
            </a:extLst>
          </p:cNvPr>
          <p:cNvSpPr/>
          <p:nvPr/>
        </p:nvSpPr>
        <p:spPr>
          <a:xfrm>
            <a:off x="1617194" y="1972786"/>
            <a:ext cx="155042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game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12569B0-6543-492B-6CF7-1872A27ED07A}"/>
              </a:ext>
            </a:extLst>
          </p:cNvPr>
          <p:cNvSpPr/>
          <p:nvPr/>
        </p:nvSpPr>
        <p:spPr>
          <a:xfrm>
            <a:off x="14337016" y="1972786"/>
            <a:ext cx="15712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break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E830305-DAE2-F414-8FE7-7013EC4E9BD6}"/>
              </a:ext>
            </a:extLst>
          </p:cNvPr>
          <p:cNvSpPr/>
          <p:nvPr/>
        </p:nvSpPr>
        <p:spPr>
          <a:xfrm>
            <a:off x="5935503" y="2891508"/>
            <a:ext cx="154721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stand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E8C7463-5AED-A878-783A-1AD74C0593AC}"/>
              </a:ext>
            </a:extLst>
          </p:cNvPr>
          <p:cNvSpPr/>
          <p:nvPr/>
        </p:nvSpPr>
        <p:spPr>
          <a:xfrm>
            <a:off x="900951" y="3245451"/>
            <a:ext cx="125066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nine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41084B0-4033-07DC-58C4-4070A9A23646}"/>
              </a:ext>
            </a:extLst>
          </p:cNvPr>
          <p:cNvSpPr/>
          <p:nvPr/>
        </p:nvSpPr>
        <p:spPr>
          <a:xfrm>
            <a:off x="6357966" y="3725850"/>
            <a:ext cx="121700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race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4CBA6C7-1909-F2D6-7181-301B9372AC5F}"/>
              </a:ext>
            </a:extLst>
          </p:cNvPr>
          <p:cNvSpPr/>
          <p:nvPr/>
        </p:nvSpPr>
        <p:spPr>
          <a:xfrm>
            <a:off x="10713035" y="3725850"/>
            <a:ext cx="13163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river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62331D0-7CA0-0249-C969-D04A8F7B1E6E}"/>
              </a:ext>
            </a:extLst>
          </p:cNvPr>
          <p:cNvSpPr/>
          <p:nvPr/>
        </p:nvSpPr>
        <p:spPr>
          <a:xfrm>
            <a:off x="4578763" y="4245350"/>
            <a:ext cx="193193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started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9A1F24-1F96-1630-2297-8A7AF89C74E8}"/>
              </a:ext>
            </a:extLst>
          </p:cNvPr>
          <p:cNvSpPr/>
          <p:nvPr/>
        </p:nvSpPr>
        <p:spPr>
          <a:xfrm>
            <a:off x="8935343" y="4194520"/>
            <a:ext cx="21980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America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06AA312-217A-1EA0-150B-777C6EA2CD4E}"/>
              </a:ext>
            </a:extLst>
          </p:cNvPr>
          <p:cNvSpPr/>
          <p:nvPr/>
        </p:nvSpPr>
        <p:spPr>
          <a:xfrm>
            <a:off x="4766430" y="4693278"/>
            <a:ext cx="120738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AFC1AA8-2DE8-0F47-29ED-E25142E855EB}"/>
              </a:ext>
            </a:extLst>
          </p:cNvPr>
          <p:cNvSpPr/>
          <p:nvPr/>
        </p:nvSpPr>
        <p:spPr>
          <a:xfrm>
            <a:off x="541478" y="5077277"/>
            <a:ext cx="211949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football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6DC17E3-CCD0-58F0-936A-555D250078F1}"/>
              </a:ext>
            </a:extLst>
          </p:cNvPr>
          <p:cNvSpPr/>
          <p:nvPr/>
        </p:nvSpPr>
        <p:spPr>
          <a:xfrm>
            <a:off x="481556" y="8464148"/>
            <a:ext cx="535608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rgbClr val="008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It is first played in the UK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CB9033A-6408-6071-7A79-28DA1C7B95CD}"/>
              </a:ext>
            </a:extLst>
          </p:cNvPr>
          <p:cNvSpPr/>
          <p:nvPr/>
        </p:nvSpPr>
        <p:spPr>
          <a:xfrm>
            <a:off x="152230" y="9829228"/>
            <a:ext cx="844187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Some people do beautiful dances on the bamboo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B12BA45-404A-7065-B325-679BEDCE031D}"/>
              </a:ext>
            </a:extLst>
          </p:cNvPr>
          <p:cNvSpPr/>
          <p:nvPr/>
        </p:nvSpPr>
        <p:spPr>
          <a:xfrm>
            <a:off x="8139051" y="7184303"/>
            <a:ext cx="1026324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>
                <a:ln w="0"/>
                <a:solidFill>
                  <a:srgbClr val="3399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Players use a long thin stick for bamboo drifting</a:t>
            </a:r>
            <a:endParaRPr lang="en-US" sz="4000" b="0" cap="none" spc="0" dirty="0">
              <a:ln w="0"/>
              <a:solidFill>
                <a:srgbClr val="33993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5A16BEE-7AF2-72E8-9030-CC2223D2C7F6}"/>
              </a:ext>
            </a:extLst>
          </p:cNvPr>
          <p:cNvSpPr/>
          <p:nvPr/>
        </p:nvSpPr>
        <p:spPr>
          <a:xfrm>
            <a:off x="8381728" y="8438802"/>
            <a:ext cx="1026324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rgbClr val="3399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Two,five</a:t>
            </a:r>
            <a:r>
              <a:rPr lang="en-US" sz="4000" dirty="0">
                <a:ln w="0"/>
                <a:solidFill>
                  <a:srgbClr val="3399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or six players on each team.</a:t>
            </a:r>
            <a:endParaRPr lang="en-US" sz="4000" b="0" cap="none" spc="0" dirty="0">
              <a:ln w="0"/>
              <a:solidFill>
                <a:srgbClr val="33993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F1E0EB2-C023-AF47-2BD2-12C531057323}"/>
              </a:ext>
            </a:extLst>
          </p:cNvPr>
          <p:cNvSpPr/>
          <p:nvPr/>
        </p:nvSpPr>
        <p:spPr>
          <a:xfrm>
            <a:off x="8139051" y="9737131"/>
            <a:ext cx="1026324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>
                <a:ln w="0"/>
                <a:solidFill>
                  <a:srgbClr val="3399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Only move the ball using their bikes. </a:t>
            </a:r>
            <a:endParaRPr lang="en-US" sz="4000" b="0" cap="none" spc="0" dirty="0">
              <a:ln w="0"/>
              <a:solidFill>
                <a:srgbClr val="33993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7" grpId="0"/>
      <p:bldP spid="38" grpId="0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940620" flipH="1" flipV="1">
            <a:off x="7290268" y="206855"/>
            <a:ext cx="17201279" cy="5310895"/>
          </a:xfrm>
          <a:custGeom>
            <a:avLst/>
            <a:gdLst/>
            <a:ahLst/>
            <a:cxnLst/>
            <a:rect l="l" t="t" r="r" b="b"/>
            <a:pathLst>
              <a:path w="17201279" h="5310895">
                <a:moveTo>
                  <a:pt x="17201279" y="5310895"/>
                </a:moveTo>
                <a:lnTo>
                  <a:pt x="0" y="5310895"/>
                </a:lnTo>
                <a:lnTo>
                  <a:pt x="0" y="0"/>
                </a:lnTo>
                <a:lnTo>
                  <a:pt x="17201279" y="0"/>
                </a:lnTo>
                <a:lnTo>
                  <a:pt x="17201279" y="531089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5076190"/>
            <a:ext cx="18288000" cy="5210810"/>
            <a:chOff x="0" y="0"/>
            <a:chExt cx="4816593" cy="13723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372394"/>
            </a:xfrm>
            <a:custGeom>
              <a:avLst/>
              <a:gdLst/>
              <a:ahLst/>
              <a:cxnLst/>
              <a:rect l="l" t="t" r="r" b="b"/>
              <a:pathLst>
                <a:path w="4816592" h="1372394">
                  <a:moveTo>
                    <a:pt x="0" y="0"/>
                  </a:moveTo>
                  <a:lnTo>
                    <a:pt x="4816592" y="0"/>
                  </a:lnTo>
                  <a:lnTo>
                    <a:pt x="4816592" y="1372394"/>
                  </a:lnTo>
                  <a:lnTo>
                    <a:pt x="0" y="1372394"/>
                  </a:lnTo>
                  <a:close/>
                </a:path>
              </a:pathLst>
            </a:custGeom>
            <a:solidFill>
              <a:srgbClr val="DDD45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14104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892156"/>
            <a:ext cx="16230600" cy="131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48"/>
              </a:lnSpc>
            </a:pPr>
            <a:r>
              <a:rPr lang="en-US" sz="10152" b="1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zorbing</a:t>
            </a:r>
          </a:p>
        </p:txBody>
      </p:sp>
      <p:sp>
        <p:nvSpPr>
          <p:cNvPr id="7" name="AutoShape 7"/>
          <p:cNvSpPr/>
          <p:nvPr/>
        </p:nvSpPr>
        <p:spPr>
          <a:xfrm>
            <a:off x="1002850" y="8145185"/>
            <a:ext cx="9490703" cy="0"/>
          </a:xfrm>
          <a:prstGeom prst="line">
            <a:avLst/>
          </a:prstGeom>
          <a:ln w="38100" cap="flat">
            <a:solidFill>
              <a:srgbClr val="5B0A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>
            <a:off x="1002850" y="6712070"/>
            <a:ext cx="9490703" cy="0"/>
          </a:xfrm>
          <a:prstGeom prst="line">
            <a:avLst/>
          </a:prstGeom>
          <a:ln w="38100" cap="flat">
            <a:solidFill>
              <a:srgbClr val="5B0A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>
            <a:off x="0" y="5076190"/>
            <a:ext cx="18597870" cy="0"/>
          </a:xfrm>
          <a:prstGeom prst="line">
            <a:avLst/>
          </a:prstGeom>
          <a:ln w="38100" cap="flat">
            <a:solidFill>
              <a:srgbClr val="5B0A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1167527" y="8145185"/>
            <a:ext cx="6510297" cy="1498223"/>
            <a:chOff x="0" y="0"/>
            <a:chExt cx="1714646" cy="39459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714646" cy="394594"/>
            </a:xfrm>
            <a:custGeom>
              <a:avLst/>
              <a:gdLst/>
              <a:ahLst/>
              <a:cxnLst/>
              <a:rect l="l" t="t" r="r" b="b"/>
              <a:pathLst>
                <a:path w="1714646" h="394594">
                  <a:moveTo>
                    <a:pt x="857323" y="0"/>
                  </a:moveTo>
                  <a:cubicBezTo>
                    <a:pt x="383837" y="0"/>
                    <a:pt x="0" y="88333"/>
                    <a:pt x="0" y="197297"/>
                  </a:cubicBezTo>
                  <a:cubicBezTo>
                    <a:pt x="0" y="306261"/>
                    <a:pt x="383837" y="394594"/>
                    <a:pt x="857323" y="394594"/>
                  </a:cubicBezTo>
                  <a:cubicBezTo>
                    <a:pt x="1330810" y="394594"/>
                    <a:pt x="1714646" y="306261"/>
                    <a:pt x="1714646" y="197297"/>
                  </a:cubicBezTo>
                  <a:cubicBezTo>
                    <a:pt x="1714646" y="88333"/>
                    <a:pt x="1330810" y="0"/>
                    <a:pt x="857323" y="0"/>
                  </a:cubicBezTo>
                  <a:close/>
                </a:path>
              </a:pathLst>
            </a:custGeom>
            <a:solidFill>
              <a:srgbClr val="CAA55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60748" y="-1107"/>
              <a:ext cx="1393150" cy="3587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0389027" y="2205034"/>
            <a:ext cx="6870273" cy="7308706"/>
          </a:xfrm>
          <a:custGeom>
            <a:avLst/>
            <a:gdLst/>
            <a:ahLst/>
            <a:cxnLst/>
            <a:rect l="l" t="t" r="r" b="b"/>
            <a:pathLst>
              <a:path w="6870273" h="7308706">
                <a:moveTo>
                  <a:pt x="0" y="0"/>
                </a:moveTo>
                <a:lnTo>
                  <a:pt x="6870273" y="0"/>
                </a:lnTo>
                <a:lnTo>
                  <a:pt x="6870273" y="7308707"/>
                </a:lnTo>
                <a:lnTo>
                  <a:pt x="0" y="73087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028" r="-379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002850" y="5999005"/>
            <a:ext cx="4481746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9"/>
              </a:lnSpc>
            </a:pPr>
            <a:r>
              <a:rPr lang="en-US" sz="3399" b="1" i="1">
                <a:solidFill>
                  <a:srgbClr val="5B0A27"/>
                </a:solidFill>
                <a:latin typeface="Red Hat Display Bold Italics"/>
                <a:ea typeface="Red Hat Display Bold Italics"/>
                <a:cs typeface="Red Hat Display Bold Italics"/>
                <a:sym typeface="Red Hat Display Bold Italics"/>
              </a:rPr>
              <a:t>DATE: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708506" y="5999005"/>
            <a:ext cx="4390012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9"/>
              </a:lnSpc>
            </a:pPr>
            <a:r>
              <a:rPr lang="en-US" sz="3399" b="1">
                <a:solidFill>
                  <a:srgbClr val="5B0A27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February 12–14, 2025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2850" y="6927295"/>
            <a:ext cx="3986259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9"/>
              </a:lnSpc>
            </a:pPr>
            <a:r>
              <a:rPr lang="en-US" sz="3399" b="1" i="1">
                <a:solidFill>
                  <a:srgbClr val="5B0A27"/>
                </a:solidFill>
                <a:latin typeface="Red Hat Display Bold Italics"/>
                <a:ea typeface="Red Hat Display Bold Italics"/>
                <a:cs typeface="Red Hat Display Bold Italics"/>
                <a:sym typeface="Red Hat Display Bold Italics"/>
              </a:rPr>
              <a:t>HIGHLIGHT GAME: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708506" y="6927295"/>
            <a:ext cx="4581739" cy="1002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9"/>
              </a:lnSpc>
            </a:pPr>
            <a:r>
              <a:rPr lang="en-US" sz="3399" b="1">
                <a:solidFill>
                  <a:srgbClr val="5B0A27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65–61 win over “Dynamo Junior”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02850" y="8350885"/>
            <a:ext cx="3986259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9"/>
              </a:lnSpc>
            </a:pPr>
            <a:r>
              <a:rPr lang="en-US" sz="3399" b="1" i="1">
                <a:solidFill>
                  <a:srgbClr val="5B0A27"/>
                </a:solidFill>
                <a:latin typeface="Red Hat Display Bold Italics"/>
                <a:ea typeface="Red Hat Display Bold Italics"/>
                <a:cs typeface="Red Hat Display Bold Italics"/>
                <a:sym typeface="Red Hat Display Bold Italics"/>
              </a:rPr>
              <a:t>SCORING LEADER: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708506" y="8350885"/>
            <a:ext cx="4805070" cy="1002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9"/>
              </a:lnSpc>
            </a:pPr>
            <a:r>
              <a:rPr lang="en-US" sz="3399" b="1">
                <a:solidFill>
                  <a:srgbClr val="5B0A27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Drew Feig – 22 points per game average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700" y="2465854"/>
            <a:ext cx="6526867" cy="202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59"/>
              </a:lnSpc>
            </a:pPr>
            <a:r>
              <a:rPr lang="en-US" sz="4599">
                <a:solidFill>
                  <a:srgbClr val="5B0A27"/>
                </a:solidFill>
                <a:latin typeface="Times New Roman MT Condensed"/>
                <a:ea typeface="Times New Roman MT Condensed"/>
                <a:cs typeface="Times New Roman MT Condensed"/>
                <a:sym typeface="Times New Roman MT Condensed"/>
              </a:rPr>
              <a:t>The men’s basketball team earned 3rd place at the Open Basket regional tournament</a:t>
            </a:r>
          </a:p>
        </p:txBody>
      </p:sp>
      <p:sp>
        <p:nvSpPr>
          <p:cNvPr id="21" name="Freeform 21"/>
          <p:cNvSpPr/>
          <p:nvPr/>
        </p:nvSpPr>
        <p:spPr>
          <a:xfrm rot="3969965">
            <a:off x="16008174" y="2564151"/>
            <a:ext cx="1767147" cy="1532598"/>
          </a:xfrm>
          <a:custGeom>
            <a:avLst/>
            <a:gdLst/>
            <a:ahLst/>
            <a:cxnLst/>
            <a:rect l="l" t="t" r="r" b="b"/>
            <a:pathLst>
              <a:path w="1767147" h="1532598">
                <a:moveTo>
                  <a:pt x="0" y="0"/>
                </a:moveTo>
                <a:lnTo>
                  <a:pt x="1767146" y="0"/>
                </a:lnTo>
                <a:lnTo>
                  <a:pt x="1767146" y="1532598"/>
                </a:lnTo>
                <a:lnTo>
                  <a:pt x="0" y="15325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8A5302E-C1CE-68CA-A2D0-FF00049FEC8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7720" y="2203156"/>
            <a:ext cx="18325720" cy="8198144"/>
          </a:xfrm>
          <a:prstGeom prst="rect">
            <a:avLst/>
          </a:prstGeom>
        </p:spPr>
      </p:pic>
      <p:pic>
        <p:nvPicPr>
          <p:cNvPr id="23" name="TTO_8A_T2.15">
            <a:hlinkClick r:id="" action="ppaction://media"/>
            <a:extLst>
              <a:ext uri="{FF2B5EF4-FFF2-40B4-BE49-F238E27FC236}">
                <a16:creationId xmlns:a16="http://schemas.microsoft.com/office/drawing/2014/main" id="{78286C63-3803-8196-5C5D-58642A19D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10967" y="128853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35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571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654761"/>
            <a:ext cx="18288000" cy="3632239"/>
            <a:chOff x="0" y="0"/>
            <a:chExt cx="4816593" cy="9566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956639"/>
            </a:xfrm>
            <a:custGeom>
              <a:avLst/>
              <a:gdLst/>
              <a:ahLst/>
              <a:cxnLst/>
              <a:rect l="l" t="t" r="r" b="b"/>
              <a:pathLst>
                <a:path w="4816592" h="956639">
                  <a:moveTo>
                    <a:pt x="0" y="0"/>
                  </a:moveTo>
                  <a:lnTo>
                    <a:pt x="4816592" y="0"/>
                  </a:lnTo>
                  <a:lnTo>
                    <a:pt x="4816592" y="956639"/>
                  </a:lnTo>
                  <a:lnTo>
                    <a:pt x="0" y="956639"/>
                  </a:lnTo>
                  <a:close/>
                </a:path>
              </a:pathLst>
            </a:custGeom>
            <a:solidFill>
              <a:srgbClr val="DDD45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9947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-154935" y="6673811"/>
            <a:ext cx="18597870" cy="0"/>
          </a:xfrm>
          <a:prstGeom prst="line">
            <a:avLst/>
          </a:prstGeom>
          <a:ln w="38100" cap="flat">
            <a:solidFill>
              <a:srgbClr val="5B0A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1375795" y="8130747"/>
            <a:ext cx="5883505" cy="1127553"/>
            <a:chOff x="0" y="0"/>
            <a:chExt cx="1215050" cy="2328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15050" cy="232860"/>
            </a:xfrm>
            <a:custGeom>
              <a:avLst/>
              <a:gdLst/>
              <a:ahLst/>
              <a:cxnLst/>
              <a:rect l="l" t="t" r="r" b="b"/>
              <a:pathLst>
                <a:path w="1215050" h="232860">
                  <a:moveTo>
                    <a:pt x="607525" y="0"/>
                  </a:moveTo>
                  <a:cubicBezTo>
                    <a:pt x="271998" y="0"/>
                    <a:pt x="0" y="52128"/>
                    <a:pt x="0" y="116430"/>
                  </a:cubicBezTo>
                  <a:cubicBezTo>
                    <a:pt x="0" y="180733"/>
                    <a:pt x="271998" y="232860"/>
                    <a:pt x="607525" y="232860"/>
                  </a:cubicBezTo>
                  <a:cubicBezTo>
                    <a:pt x="943052" y="232860"/>
                    <a:pt x="1215050" y="180733"/>
                    <a:pt x="1215050" y="116430"/>
                  </a:cubicBezTo>
                  <a:cubicBezTo>
                    <a:pt x="1215050" y="52128"/>
                    <a:pt x="943052" y="0"/>
                    <a:pt x="607525" y="0"/>
                  </a:cubicBezTo>
                  <a:close/>
                </a:path>
              </a:pathLst>
            </a:custGeom>
            <a:solidFill>
              <a:srgbClr val="CAA55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3911" y="-16269"/>
              <a:ext cx="987228" cy="2272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0354422-2674-79D6-EC58-C16CBBF55999}"/>
              </a:ext>
            </a:extLst>
          </p:cNvPr>
          <p:cNvSpPr/>
          <p:nvPr/>
        </p:nvSpPr>
        <p:spPr>
          <a:xfrm>
            <a:off x="1005509" y="342900"/>
            <a:ext cx="3730508" cy="93681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4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2) Large field</a:t>
            </a:r>
          </a:p>
          <a:p>
            <a:pPr>
              <a:lnSpc>
                <a:spcPct val="200000"/>
              </a:lnSpc>
            </a:pP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3)Plastic</a:t>
            </a:r>
          </a:p>
          <a:p>
            <a:pPr>
              <a:lnSpc>
                <a:spcPct val="200000"/>
              </a:lnSpc>
            </a:pPr>
            <a:r>
              <a:rPr lang="en-US" sz="4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4)Three</a:t>
            </a:r>
          </a:p>
          <a:p>
            <a:pPr>
              <a:lnSpc>
                <a:spcPct val="200000"/>
              </a:lnSpc>
            </a:pP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5) Racing</a:t>
            </a:r>
          </a:p>
          <a:p>
            <a:pPr>
              <a:lnSpc>
                <a:spcPct val="200000"/>
              </a:lnSpc>
            </a:pPr>
            <a:r>
              <a:rPr lang="en-US" sz="4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6) Fun</a:t>
            </a:r>
          </a:p>
          <a:p>
            <a:pPr>
              <a:lnSpc>
                <a:spcPct val="200000"/>
              </a:lnSpc>
            </a:pP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7) Water</a:t>
            </a:r>
          </a:p>
          <a:p>
            <a:pPr>
              <a:lnSpc>
                <a:spcPct val="200000"/>
              </a:lnSpc>
            </a:pPr>
            <a:r>
              <a:rPr lang="en-US" sz="4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8) exciting</a:t>
            </a:r>
            <a:endParaRPr lang="en-US" sz="60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82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821205">
            <a:off x="-3479527" y="-1035255"/>
            <a:ext cx="14448901" cy="7007717"/>
          </a:xfrm>
          <a:custGeom>
            <a:avLst/>
            <a:gdLst/>
            <a:ahLst/>
            <a:cxnLst/>
            <a:rect l="l" t="t" r="r" b="b"/>
            <a:pathLst>
              <a:path w="14448901" h="7007717">
                <a:moveTo>
                  <a:pt x="0" y="0"/>
                </a:moveTo>
                <a:lnTo>
                  <a:pt x="14448901" y="0"/>
                </a:lnTo>
                <a:lnTo>
                  <a:pt x="14448901" y="7007716"/>
                </a:lnTo>
                <a:lnTo>
                  <a:pt x="0" y="70077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20472" y="4749591"/>
            <a:ext cx="18288000" cy="5474319"/>
            <a:chOff x="0" y="0"/>
            <a:chExt cx="4816593" cy="14417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441796"/>
            </a:xfrm>
            <a:custGeom>
              <a:avLst/>
              <a:gdLst/>
              <a:ahLst/>
              <a:cxnLst/>
              <a:rect l="l" t="t" r="r" b="b"/>
              <a:pathLst>
                <a:path w="4816592" h="1441796">
                  <a:moveTo>
                    <a:pt x="0" y="0"/>
                  </a:moveTo>
                  <a:lnTo>
                    <a:pt x="4816592" y="0"/>
                  </a:lnTo>
                  <a:lnTo>
                    <a:pt x="4816592" y="1441796"/>
                  </a:lnTo>
                  <a:lnTo>
                    <a:pt x="0" y="1441796"/>
                  </a:lnTo>
                  <a:close/>
                </a:path>
              </a:pathLst>
            </a:custGeom>
            <a:solidFill>
              <a:srgbClr val="FFEBD2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14798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51481" y="8000490"/>
            <a:ext cx="5945485" cy="1531374"/>
            <a:chOff x="0" y="0"/>
            <a:chExt cx="1565889" cy="4033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65889" cy="403325"/>
            </a:xfrm>
            <a:custGeom>
              <a:avLst/>
              <a:gdLst/>
              <a:ahLst/>
              <a:cxnLst/>
              <a:rect l="l" t="t" r="r" b="b"/>
              <a:pathLst>
                <a:path w="1565889" h="403325">
                  <a:moveTo>
                    <a:pt x="782945" y="0"/>
                  </a:moveTo>
                  <a:cubicBezTo>
                    <a:pt x="350536" y="0"/>
                    <a:pt x="0" y="90287"/>
                    <a:pt x="0" y="201662"/>
                  </a:cubicBezTo>
                  <a:cubicBezTo>
                    <a:pt x="0" y="313037"/>
                    <a:pt x="350536" y="403325"/>
                    <a:pt x="782945" y="403325"/>
                  </a:cubicBezTo>
                  <a:cubicBezTo>
                    <a:pt x="1215353" y="403325"/>
                    <a:pt x="1565889" y="313037"/>
                    <a:pt x="1565889" y="201662"/>
                  </a:cubicBezTo>
                  <a:cubicBezTo>
                    <a:pt x="1565889" y="90287"/>
                    <a:pt x="1215353" y="0"/>
                    <a:pt x="782945" y="0"/>
                  </a:cubicBezTo>
                  <a:close/>
                </a:path>
              </a:pathLst>
            </a:custGeom>
            <a:solidFill>
              <a:srgbClr val="5B0A2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46802" y="-288"/>
              <a:ext cx="1272285" cy="3658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>
            <a:off x="-154935" y="4812681"/>
            <a:ext cx="18597870" cy="0"/>
          </a:xfrm>
          <a:prstGeom prst="line">
            <a:avLst/>
          </a:prstGeom>
          <a:ln w="38100" cap="flat">
            <a:solidFill>
              <a:srgbClr val="5B0A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flipH="1">
            <a:off x="370375" y="1321564"/>
            <a:ext cx="7548323" cy="7643871"/>
          </a:xfrm>
          <a:custGeom>
            <a:avLst/>
            <a:gdLst/>
            <a:ahLst/>
            <a:cxnLst/>
            <a:rect l="l" t="t" r="r" b="b"/>
            <a:pathLst>
              <a:path w="7548323" h="7643871">
                <a:moveTo>
                  <a:pt x="7548323" y="0"/>
                </a:moveTo>
                <a:lnTo>
                  <a:pt x="0" y="0"/>
                </a:lnTo>
                <a:lnTo>
                  <a:pt x="0" y="7643872"/>
                </a:lnTo>
                <a:lnTo>
                  <a:pt x="7548323" y="7643872"/>
                </a:lnTo>
                <a:lnTo>
                  <a:pt x="754832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>
            <a:off x="8302166" y="8552445"/>
            <a:ext cx="8896536" cy="0"/>
          </a:xfrm>
          <a:prstGeom prst="line">
            <a:avLst/>
          </a:prstGeom>
          <a:ln w="38100" cap="flat">
            <a:solidFill>
              <a:srgbClr val="5B0A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>
            <a:off x="8302166" y="7486751"/>
            <a:ext cx="8896536" cy="0"/>
          </a:xfrm>
          <a:prstGeom prst="line">
            <a:avLst/>
          </a:prstGeom>
          <a:ln w="38100" cap="flat">
            <a:solidFill>
              <a:srgbClr val="5B0A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>
            <a:off x="8302166" y="6422697"/>
            <a:ext cx="8896536" cy="0"/>
          </a:xfrm>
          <a:prstGeom prst="line">
            <a:avLst/>
          </a:prstGeom>
          <a:ln w="38100" cap="flat">
            <a:solidFill>
              <a:srgbClr val="5B0A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8302166" y="6704984"/>
            <a:ext cx="3125733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9"/>
              </a:lnSpc>
            </a:pPr>
            <a:endParaRPr lang="en-US" sz="3399" b="1" i="1" dirty="0">
              <a:solidFill>
                <a:srgbClr val="5B0A27"/>
              </a:solidFill>
              <a:latin typeface="Red Hat Display Bold Italics"/>
              <a:ea typeface="Red Hat Display Bold Italics"/>
              <a:cs typeface="Red Hat Display Bold Italics"/>
              <a:sym typeface="Red Hat Display Bold Italic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2217034" y="6704984"/>
            <a:ext cx="5042266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9"/>
              </a:lnSpc>
            </a:pPr>
            <a:endParaRPr lang="en-US" sz="3399" b="1" dirty="0">
              <a:solidFill>
                <a:srgbClr val="5B0A27"/>
              </a:solidFill>
              <a:latin typeface="Red Hat Display Bold"/>
              <a:ea typeface="Red Hat Display Bold"/>
              <a:cs typeface="Red Hat Display Bold"/>
              <a:sym typeface="Red Hat Display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302166" y="7770678"/>
            <a:ext cx="3125733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9"/>
              </a:lnSpc>
            </a:pPr>
            <a:endParaRPr lang="en-US" sz="3399" b="1" i="1" dirty="0">
              <a:solidFill>
                <a:srgbClr val="5B0A27"/>
              </a:solidFill>
              <a:latin typeface="Red Hat Display Bold Italics"/>
              <a:ea typeface="Red Hat Display Bold Italics"/>
              <a:cs typeface="Red Hat Display Bold Italics"/>
              <a:sym typeface="Red Hat Display Bold Italic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217034" y="7770678"/>
            <a:ext cx="4861064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9"/>
              </a:lnSpc>
            </a:pPr>
            <a:endParaRPr lang="en-US" sz="3399" b="1" dirty="0">
              <a:solidFill>
                <a:srgbClr val="5B0A27"/>
              </a:solidFill>
              <a:latin typeface="Red Hat Display Bold"/>
              <a:ea typeface="Red Hat Display Bold"/>
              <a:cs typeface="Red Hat Display Bold"/>
              <a:sym typeface="Red Hat Display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302166" y="8836372"/>
            <a:ext cx="4394642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9"/>
              </a:lnSpc>
            </a:pPr>
            <a:endParaRPr lang="en-US" sz="3399" b="1" i="1" dirty="0">
              <a:solidFill>
                <a:srgbClr val="5B0A27"/>
              </a:solidFill>
              <a:latin typeface="Red Hat Display Bold Italics"/>
              <a:ea typeface="Red Hat Display Bold Italics"/>
              <a:cs typeface="Red Hat Display Bold Italics"/>
              <a:sym typeface="Red Hat Display Bold Italic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2217034" y="8836372"/>
            <a:ext cx="5042266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9"/>
              </a:lnSpc>
            </a:pPr>
            <a:endParaRPr lang="en-US" sz="3399" b="1" dirty="0">
              <a:solidFill>
                <a:srgbClr val="5B0A27"/>
              </a:solidFill>
              <a:latin typeface="Red Hat Display Bold"/>
              <a:ea typeface="Red Hat Display Bold"/>
              <a:cs typeface="Red Hat Display Bold"/>
              <a:sym typeface="Red Hat Display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8302166" y="5640930"/>
            <a:ext cx="3305268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9"/>
              </a:lnSpc>
            </a:pPr>
            <a:endParaRPr lang="en-US" sz="3399" b="1" i="1" dirty="0">
              <a:solidFill>
                <a:srgbClr val="5B0A27"/>
              </a:solidFill>
              <a:latin typeface="Red Hat Display Bold Italics"/>
              <a:ea typeface="Red Hat Display Bold Italics"/>
              <a:cs typeface="Red Hat Display Bold Italics"/>
              <a:sym typeface="Red Hat Display Bold Italic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2217034" y="5640930"/>
            <a:ext cx="5042266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9"/>
              </a:lnSpc>
            </a:pPr>
            <a:endParaRPr lang="en-US" sz="3399" b="1" dirty="0">
              <a:solidFill>
                <a:srgbClr val="5B0A27"/>
              </a:solidFill>
              <a:latin typeface="Red Hat Display Bold"/>
              <a:ea typeface="Red Hat Display Bold"/>
              <a:cs typeface="Red Hat Display Bold"/>
              <a:sym typeface="Red Hat Display Bold"/>
            </a:endParaRPr>
          </a:p>
        </p:txBody>
      </p:sp>
      <p:sp>
        <p:nvSpPr>
          <p:cNvPr id="22" name="Freeform 22"/>
          <p:cNvSpPr/>
          <p:nvPr/>
        </p:nvSpPr>
        <p:spPr>
          <a:xfrm rot="5507117">
            <a:off x="5750731" y="5832406"/>
            <a:ext cx="2015958" cy="1664846"/>
          </a:xfrm>
          <a:custGeom>
            <a:avLst/>
            <a:gdLst/>
            <a:ahLst/>
            <a:cxnLst/>
            <a:rect l="l" t="t" r="r" b="b"/>
            <a:pathLst>
              <a:path w="2015958" h="1664846">
                <a:moveTo>
                  <a:pt x="0" y="0"/>
                </a:moveTo>
                <a:lnTo>
                  <a:pt x="2015958" y="0"/>
                </a:lnTo>
                <a:lnTo>
                  <a:pt x="2015958" y="1664845"/>
                </a:lnTo>
                <a:lnTo>
                  <a:pt x="0" y="16648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8302166" y="903914"/>
            <a:ext cx="8789283" cy="2567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48"/>
              </a:lnSpc>
            </a:pPr>
            <a:r>
              <a:rPr lang="en-US" sz="10152" b="1" dirty="0">
                <a:solidFill>
                  <a:srgbClr val="FFEBD2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Asking about preferences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02166" y="3676978"/>
            <a:ext cx="8957134" cy="657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59"/>
              </a:lnSpc>
            </a:pPr>
            <a:endParaRPr lang="en-US" sz="4599" dirty="0">
              <a:solidFill>
                <a:srgbClr val="FFEBD2"/>
              </a:solidFill>
              <a:latin typeface="Times New Roman MT Condensed"/>
              <a:ea typeface="Times New Roman MT Condensed"/>
              <a:cs typeface="Times New Roman MT Condensed"/>
              <a:sym typeface="Times New Roman MT Condensed"/>
            </a:endParaRPr>
          </a:p>
        </p:txBody>
      </p:sp>
      <p:pic>
        <p:nvPicPr>
          <p:cNvPr id="25" name="TTO_8A_T2.18">
            <a:hlinkClick r:id="" action="ppaction://media"/>
            <a:extLst>
              <a:ext uri="{FF2B5EF4-FFF2-40B4-BE49-F238E27FC236}">
                <a16:creationId xmlns:a16="http://schemas.microsoft.com/office/drawing/2014/main" id="{6CC91CD2-510A-64A2-329D-E71DC6774F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869966" y="4056559"/>
            <a:ext cx="406400" cy="4064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4303C3D-8351-9A35-6D63-8FAB44EC3DB0}"/>
              </a:ext>
            </a:extLst>
          </p:cNvPr>
          <p:cNvSpPr/>
          <p:nvPr/>
        </p:nvSpPr>
        <p:spPr>
          <a:xfrm>
            <a:off x="8144399" y="5714432"/>
            <a:ext cx="82611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 would rather go paragliding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10B26F7-8617-C487-17B7-9C971C26814A}"/>
              </a:ext>
            </a:extLst>
          </p:cNvPr>
          <p:cNvSpPr/>
          <p:nvPr/>
        </p:nvSpPr>
        <p:spPr>
          <a:xfrm>
            <a:off x="8144399" y="6791744"/>
            <a:ext cx="9272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Should we go abseiling or caving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1183946-2FF7-0587-22D0-E25EF80A9A29}"/>
              </a:ext>
            </a:extLst>
          </p:cNvPr>
          <p:cNvSpPr/>
          <p:nvPr/>
        </p:nvSpPr>
        <p:spPr>
          <a:xfrm>
            <a:off x="8131403" y="7871982"/>
            <a:ext cx="86530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 would rather go horse riding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4F0821F-6F5C-DCA1-EA11-0D09C2D45313}"/>
              </a:ext>
            </a:extLst>
          </p:cNvPr>
          <p:cNvSpPr/>
          <p:nvPr/>
        </p:nvSpPr>
        <p:spPr>
          <a:xfrm>
            <a:off x="7925522" y="8993280"/>
            <a:ext cx="101825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Would you prefer to go horse riding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6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26128" y="-4100921"/>
            <a:ext cx="10927186" cy="12158204"/>
          </a:xfrm>
          <a:custGeom>
            <a:avLst/>
            <a:gdLst/>
            <a:ahLst/>
            <a:cxnLst/>
            <a:rect l="l" t="t" r="r" b="b"/>
            <a:pathLst>
              <a:path w="10927186" h="12158204">
                <a:moveTo>
                  <a:pt x="0" y="0"/>
                </a:moveTo>
                <a:lnTo>
                  <a:pt x="10927185" y="0"/>
                </a:lnTo>
                <a:lnTo>
                  <a:pt x="10927185" y="12158204"/>
                </a:lnTo>
                <a:lnTo>
                  <a:pt x="0" y="121582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6654761"/>
            <a:ext cx="18288000" cy="3632239"/>
            <a:chOff x="0" y="0"/>
            <a:chExt cx="4816593" cy="9566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956639"/>
            </a:xfrm>
            <a:custGeom>
              <a:avLst/>
              <a:gdLst/>
              <a:ahLst/>
              <a:cxnLst/>
              <a:rect l="l" t="t" r="r" b="b"/>
              <a:pathLst>
                <a:path w="4816592" h="956639">
                  <a:moveTo>
                    <a:pt x="0" y="0"/>
                  </a:moveTo>
                  <a:lnTo>
                    <a:pt x="4816592" y="0"/>
                  </a:lnTo>
                  <a:lnTo>
                    <a:pt x="4816592" y="956639"/>
                  </a:lnTo>
                  <a:lnTo>
                    <a:pt x="0" y="956639"/>
                  </a:lnTo>
                  <a:close/>
                </a:path>
              </a:pathLst>
            </a:custGeom>
            <a:solidFill>
              <a:srgbClr val="DDD45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9947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>
            <a:off x="-154935" y="6673811"/>
            <a:ext cx="18597870" cy="0"/>
          </a:xfrm>
          <a:prstGeom prst="line">
            <a:avLst/>
          </a:prstGeom>
          <a:ln w="38100" cap="flat">
            <a:solidFill>
              <a:srgbClr val="5B0A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2867698" y="8470881"/>
            <a:ext cx="4279917" cy="884141"/>
            <a:chOff x="0" y="0"/>
            <a:chExt cx="1127221" cy="2328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27221" cy="232860"/>
            </a:xfrm>
            <a:custGeom>
              <a:avLst/>
              <a:gdLst/>
              <a:ahLst/>
              <a:cxnLst/>
              <a:rect l="l" t="t" r="r" b="b"/>
              <a:pathLst>
                <a:path w="1127221" h="232860">
                  <a:moveTo>
                    <a:pt x="563611" y="0"/>
                  </a:moveTo>
                  <a:cubicBezTo>
                    <a:pt x="252337" y="0"/>
                    <a:pt x="0" y="52128"/>
                    <a:pt x="0" y="116430"/>
                  </a:cubicBezTo>
                  <a:cubicBezTo>
                    <a:pt x="0" y="180733"/>
                    <a:pt x="252337" y="232860"/>
                    <a:pt x="563611" y="232860"/>
                  </a:cubicBezTo>
                  <a:cubicBezTo>
                    <a:pt x="874884" y="232860"/>
                    <a:pt x="1127221" y="180733"/>
                    <a:pt x="1127221" y="116430"/>
                  </a:cubicBezTo>
                  <a:cubicBezTo>
                    <a:pt x="1127221" y="52128"/>
                    <a:pt x="874884" y="0"/>
                    <a:pt x="563611" y="0"/>
                  </a:cubicBezTo>
                  <a:close/>
                </a:path>
              </a:pathLst>
            </a:custGeom>
            <a:solidFill>
              <a:srgbClr val="CAA55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5677" y="-16269"/>
              <a:ext cx="915867" cy="2272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381000" y="715880"/>
            <a:ext cx="7026903" cy="2524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88"/>
              </a:lnSpc>
            </a:pPr>
            <a:r>
              <a:rPr lang="en-US" sz="10200" b="1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Brochures and advert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700" y="7237730"/>
            <a:ext cx="7026903" cy="657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59"/>
              </a:lnSpc>
            </a:pPr>
            <a:r>
              <a:rPr lang="en-US" sz="4599" dirty="0">
                <a:solidFill>
                  <a:srgbClr val="5B0A27"/>
                </a:solidFill>
                <a:latin typeface="Times New Roman MT Condensed"/>
                <a:ea typeface="Times New Roman MT Condensed"/>
                <a:cs typeface="Times New Roman MT Condensed"/>
                <a:sym typeface="Times New Roman MT Condensed"/>
              </a:rPr>
              <a:t>.</a:t>
            </a:r>
          </a:p>
        </p:txBody>
      </p:sp>
      <p:sp>
        <p:nvSpPr>
          <p:cNvPr id="21" name="Freeform 21"/>
          <p:cNvSpPr/>
          <p:nvPr/>
        </p:nvSpPr>
        <p:spPr>
          <a:xfrm>
            <a:off x="12375014" y="4845153"/>
            <a:ext cx="4884286" cy="4272129"/>
          </a:xfrm>
          <a:custGeom>
            <a:avLst/>
            <a:gdLst/>
            <a:ahLst/>
            <a:cxnLst/>
            <a:rect l="l" t="t" r="r" b="b"/>
            <a:pathLst>
              <a:path w="4884286" h="4272129">
                <a:moveTo>
                  <a:pt x="0" y="0"/>
                </a:moveTo>
                <a:lnTo>
                  <a:pt x="4884286" y="0"/>
                </a:lnTo>
                <a:lnTo>
                  <a:pt x="4884286" y="4272129"/>
                </a:lnTo>
                <a:lnTo>
                  <a:pt x="0" y="42721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102" t="-63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51B344C-4EE7-64BD-AF3E-64FABD97A045}"/>
              </a:ext>
            </a:extLst>
          </p:cNvPr>
          <p:cNvSpPr/>
          <p:nvPr/>
        </p:nvSpPr>
        <p:spPr>
          <a:xfrm>
            <a:off x="286375" y="3240482"/>
            <a:ext cx="3886000" cy="71558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5400" b="0" i="1" cap="none" spc="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Perfect</a:t>
            </a: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5400" i="1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Terrific</a:t>
            </a: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5400" b="0" i="1" cap="none" spc="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Stunning</a:t>
            </a: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5400" i="1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Gentle</a:t>
            </a: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5400" b="0" i="1" cap="none" spc="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Expert</a:t>
            </a:r>
          </a:p>
          <a:p>
            <a:pPr marL="685800" indent="-685800" algn="ctr">
              <a:buFont typeface="Wingdings" panose="05000000000000000000" pitchFamily="2" charset="2"/>
              <a:buChar char="§"/>
            </a:pP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654761"/>
            <a:ext cx="18288000" cy="3632239"/>
            <a:chOff x="0" y="0"/>
            <a:chExt cx="4816593" cy="9566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956639"/>
            </a:xfrm>
            <a:custGeom>
              <a:avLst/>
              <a:gdLst/>
              <a:ahLst/>
              <a:cxnLst/>
              <a:rect l="l" t="t" r="r" b="b"/>
              <a:pathLst>
                <a:path w="4816592" h="956639">
                  <a:moveTo>
                    <a:pt x="0" y="0"/>
                  </a:moveTo>
                  <a:lnTo>
                    <a:pt x="4816592" y="0"/>
                  </a:lnTo>
                  <a:lnTo>
                    <a:pt x="4816592" y="956639"/>
                  </a:lnTo>
                  <a:lnTo>
                    <a:pt x="0" y="956639"/>
                  </a:lnTo>
                  <a:close/>
                </a:path>
              </a:pathLst>
            </a:custGeom>
            <a:solidFill>
              <a:srgbClr val="BD82C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9947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-154935" y="6673811"/>
            <a:ext cx="18597870" cy="0"/>
          </a:xfrm>
          <a:prstGeom prst="line">
            <a:avLst/>
          </a:prstGeom>
          <a:ln w="38100" cap="flat">
            <a:solidFill>
              <a:srgbClr val="5B0A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1580591" y="8130747"/>
            <a:ext cx="5678709" cy="1127553"/>
            <a:chOff x="0" y="0"/>
            <a:chExt cx="1172756" cy="2328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72756" cy="232860"/>
            </a:xfrm>
            <a:custGeom>
              <a:avLst/>
              <a:gdLst/>
              <a:ahLst/>
              <a:cxnLst/>
              <a:rect l="l" t="t" r="r" b="b"/>
              <a:pathLst>
                <a:path w="1172756" h="232860">
                  <a:moveTo>
                    <a:pt x="586378" y="0"/>
                  </a:moveTo>
                  <a:cubicBezTo>
                    <a:pt x="262530" y="0"/>
                    <a:pt x="0" y="52128"/>
                    <a:pt x="0" y="116430"/>
                  </a:cubicBezTo>
                  <a:cubicBezTo>
                    <a:pt x="0" y="180733"/>
                    <a:pt x="262530" y="232860"/>
                    <a:pt x="586378" y="232860"/>
                  </a:cubicBezTo>
                  <a:cubicBezTo>
                    <a:pt x="910226" y="232860"/>
                    <a:pt x="1172756" y="180733"/>
                    <a:pt x="1172756" y="116430"/>
                  </a:cubicBezTo>
                  <a:cubicBezTo>
                    <a:pt x="1172756" y="52128"/>
                    <a:pt x="910226" y="0"/>
                    <a:pt x="586378" y="0"/>
                  </a:cubicBezTo>
                  <a:close/>
                </a:path>
              </a:pathLst>
            </a:custGeom>
            <a:solidFill>
              <a:srgbClr val="A05E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946" y="-16269"/>
              <a:ext cx="952864" cy="2272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07758" y="1225032"/>
            <a:ext cx="7359349" cy="9061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371600" indent="-1371600">
              <a:lnSpc>
                <a:spcPct val="150000"/>
              </a:lnSpc>
              <a:buAutoNum type="arabicParenR"/>
            </a:pPr>
            <a:r>
              <a:rPr lang="en-US" sz="8000" b="1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Gentle</a:t>
            </a:r>
          </a:p>
          <a:p>
            <a:pPr marL="1371600" indent="-1371600">
              <a:lnSpc>
                <a:spcPct val="150000"/>
              </a:lnSpc>
              <a:buAutoNum type="arabicParenR"/>
            </a:pPr>
            <a:r>
              <a:rPr lang="en-US" sz="8000" b="1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Stunning</a:t>
            </a:r>
          </a:p>
          <a:p>
            <a:pPr marL="1371600" indent="-1371600">
              <a:lnSpc>
                <a:spcPct val="150000"/>
              </a:lnSpc>
              <a:buAutoNum type="arabicParenR"/>
            </a:pPr>
            <a:r>
              <a:rPr lang="en-US" sz="8000" b="1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Terrific</a:t>
            </a:r>
          </a:p>
          <a:p>
            <a:pPr marL="1371600" indent="-1371600">
              <a:lnSpc>
                <a:spcPct val="150000"/>
              </a:lnSpc>
              <a:buAutoNum type="arabicParenR"/>
            </a:pPr>
            <a:r>
              <a:rPr lang="en-US" sz="8000" b="1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Expert</a:t>
            </a:r>
          </a:p>
          <a:p>
            <a:pPr marL="1371600" indent="-1371600">
              <a:lnSpc>
                <a:spcPct val="150000"/>
              </a:lnSpc>
              <a:buAutoNum type="arabicParenR"/>
            </a:pPr>
            <a:r>
              <a:rPr lang="en-US" sz="8000" b="1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perfect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0E1F2D-5C35-9B44-5447-DE342BD6AC98}"/>
              </a:ext>
            </a:extLst>
          </p:cNvPr>
          <p:cNvSpPr/>
          <p:nvPr/>
        </p:nvSpPr>
        <p:spPr>
          <a:xfrm>
            <a:off x="5095593" y="330942"/>
            <a:ext cx="614302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i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Activity book p. 36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D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513BD9-E37F-69EE-D74E-11007B30C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648EE54-E9FB-386C-AD31-A6872FC38986}"/>
              </a:ext>
            </a:extLst>
          </p:cNvPr>
          <p:cNvSpPr/>
          <p:nvPr/>
        </p:nvSpPr>
        <p:spPr>
          <a:xfrm>
            <a:off x="7626128" y="-4100921"/>
            <a:ext cx="10927186" cy="12158204"/>
          </a:xfrm>
          <a:custGeom>
            <a:avLst/>
            <a:gdLst/>
            <a:ahLst/>
            <a:cxnLst/>
            <a:rect l="l" t="t" r="r" b="b"/>
            <a:pathLst>
              <a:path w="10927186" h="12158204">
                <a:moveTo>
                  <a:pt x="0" y="0"/>
                </a:moveTo>
                <a:lnTo>
                  <a:pt x="10927185" y="0"/>
                </a:lnTo>
                <a:lnTo>
                  <a:pt x="10927185" y="12158204"/>
                </a:lnTo>
                <a:lnTo>
                  <a:pt x="0" y="121582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BE95B6A-6E9E-5330-FDF0-CAD25BFB8C9E}"/>
              </a:ext>
            </a:extLst>
          </p:cNvPr>
          <p:cNvGrpSpPr/>
          <p:nvPr/>
        </p:nvGrpSpPr>
        <p:grpSpPr>
          <a:xfrm>
            <a:off x="0" y="6654761"/>
            <a:ext cx="18288000" cy="3632239"/>
            <a:chOff x="0" y="0"/>
            <a:chExt cx="4816593" cy="956639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772115E-70C8-33EB-3F56-2D177D4C321C}"/>
                </a:ext>
              </a:extLst>
            </p:cNvPr>
            <p:cNvSpPr/>
            <p:nvPr/>
          </p:nvSpPr>
          <p:spPr>
            <a:xfrm>
              <a:off x="0" y="0"/>
              <a:ext cx="4816592" cy="956639"/>
            </a:xfrm>
            <a:custGeom>
              <a:avLst/>
              <a:gdLst/>
              <a:ahLst/>
              <a:cxnLst/>
              <a:rect l="l" t="t" r="r" b="b"/>
              <a:pathLst>
                <a:path w="4816592" h="956639">
                  <a:moveTo>
                    <a:pt x="0" y="0"/>
                  </a:moveTo>
                  <a:lnTo>
                    <a:pt x="4816592" y="0"/>
                  </a:lnTo>
                  <a:lnTo>
                    <a:pt x="4816592" y="956639"/>
                  </a:lnTo>
                  <a:lnTo>
                    <a:pt x="0" y="956639"/>
                  </a:lnTo>
                  <a:close/>
                </a:path>
              </a:pathLst>
            </a:custGeom>
            <a:solidFill>
              <a:srgbClr val="DDD45D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9F31D75-AA2F-C0AC-2F06-812550F37E17}"/>
                </a:ext>
              </a:extLst>
            </p:cNvPr>
            <p:cNvSpPr txBox="1"/>
            <p:nvPr/>
          </p:nvSpPr>
          <p:spPr>
            <a:xfrm>
              <a:off x="0" y="-38100"/>
              <a:ext cx="4816593" cy="9947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AutoShape 6">
            <a:extLst>
              <a:ext uri="{FF2B5EF4-FFF2-40B4-BE49-F238E27FC236}">
                <a16:creationId xmlns:a16="http://schemas.microsoft.com/office/drawing/2014/main" id="{11FB633C-2CA2-A271-6EAF-ED3ECB91FA45}"/>
              </a:ext>
            </a:extLst>
          </p:cNvPr>
          <p:cNvSpPr/>
          <p:nvPr/>
        </p:nvSpPr>
        <p:spPr>
          <a:xfrm>
            <a:off x="-154935" y="6673811"/>
            <a:ext cx="18597870" cy="0"/>
          </a:xfrm>
          <a:prstGeom prst="line">
            <a:avLst/>
          </a:prstGeom>
          <a:ln w="38100" cap="flat">
            <a:solidFill>
              <a:srgbClr val="5B0A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A69EC088-EB6A-EF87-4BE9-F0271FBFAF8C}"/>
              </a:ext>
            </a:extLst>
          </p:cNvPr>
          <p:cNvGrpSpPr/>
          <p:nvPr/>
        </p:nvGrpSpPr>
        <p:grpSpPr>
          <a:xfrm>
            <a:off x="12867698" y="8470881"/>
            <a:ext cx="4279917" cy="884141"/>
            <a:chOff x="0" y="0"/>
            <a:chExt cx="1127221" cy="23286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0EF8C25F-A2D4-9B54-F19E-2CAFF5329005}"/>
                </a:ext>
              </a:extLst>
            </p:cNvPr>
            <p:cNvSpPr/>
            <p:nvPr/>
          </p:nvSpPr>
          <p:spPr>
            <a:xfrm>
              <a:off x="0" y="0"/>
              <a:ext cx="1127221" cy="232860"/>
            </a:xfrm>
            <a:custGeom>
              <a:avLst/>
              <a:gdLst/>
              <a:ahLst/>
              <a:cxnLst/>
              <a:rect l="l" t="t" r="r" b="b"/>
              <a:pathLst>
                <a:path w="1127221" h="232860">
                  <a:moveTo>
                    <a:pt x="563611" y="0"/>
                  </a:moveTo>
                  <a:cubicBezTo>
                    <a:pt x="252337" y="0"/>
                    <a:pt x="0" y="52128"/>
                    <a:pt x="0" y="116430"/>
                  </a:cubicBezTo>
                  <a:cubicBezTo>
                    <a:pt x="0" y="180733"/>
                    <a:pt x="252337" y="232860"/>
                    <a:pt x="563611" y="232860"/>
                  </a:cubicBezTo>
                  <a:cubicBezTo>
                    <a:pt x="874884" y="232860"/>
                    <a:pt x="1127221" y="180733"/>
                    <a:pt x="1127221" y="116430"/>
                  </a:cubicBezTo>
                  <a:cubicBezTo>
                    <a:pt x="1127221" y="52128"/>
                    <a:pt x="874884" y="0"/>
                    <a:pt x="563611" y="0"/>
                  </a:cubicBezTo>
                  <a:close/>
                </a:path>
              </a:pathLst>
            </a:custGeom>
            <a:solidFill>
              <a:srgbClr val="CAA553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7F002A33-BCA3-A72D-D33D-2770433C60AD}"/>
                </a:ext>
              </a:extLst>
            </p:cNvPr>
            <p:cNvSpPr txBox="1"/>
            <p:nvPr/>
          </p:nvSpPr>
          <p:spPr>
            <a:xfrm>
              <a:off x="105677" y="-16269"/>
              <a:ext cx="915867" cy="2272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0" name="TextBox 20">
            <a:extLst>
              <a:ext uri="{FF2B5EF4-FFF2-40B4-BE49-F238E27FC236}">
                <a16:creationId xmlns:a16="http://schemas.microsoft.com/office/drawing/2014/main" id="{FAB39A46-1BD4-B96E-8246-4F197EC846FC}"/>
              </a:ext>
            </a:extLst>
          </p:cNvPr>
          <p:cNvSpPr txBox="1"/>
          <p:nvPr/>
        </p:nvSpPr>
        <p:spPr>
          <a:xfrm>
            <a:off x="1028700" y="7237730"/>
            <a:ext cx="7026903" cy="657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99" b="0" i="0" u="none" strike="noStrike" kern="1200" cap="none" spc="0" normalizeH="0" baseline="0" noProof="0" dirty="0">
                <a:ln>
                  <a:noFill/>
                </a:ln>
                <a:solidFill>
                  <a:srgbClr val="5B0A27"/>
                </a:solidFill>
                <a:effectLst/>
                <a:uLnTx/>
                <a:uFillTx/>
                <a:latin typeface="Times New Roman MT Condensed"/>
                <a:ea typeface="Times New Roman MT Condensed"/>
                <a:cs typeface="Times New Roman MT Condensed"/>
                <a:sym typeface="Times New Roman MT Condensed"/>
              </a:rPr>
              <a:t>.</a:t>
            </a:r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FAAACD36-43A5-9BDB-FFEC-4224B1F2FE27}"/>
              </a:ext>
            </a:extLst>
          </p:cNvPr>
          <p:cNvSpPr/>
          <p:nvPr/>
        </p:nvSpPr>
        <p:spPr>
          <a:xfrm>
            <a:off x="12375014" y="4845153"/>
            <a:ext cx="4884286" cy="4272129"/>
          </a:xfrm>
          <a:custGeom>
            <a:avLst/>
            <a:gdLst/>
            <a:ahLst/>
            <a:cxnLst/>
            <a:rect l="l" t="t" r="r" b="b"/>
            <a:pathLst>
              <a:path w="4884286" h="4272129">
                <a:moveTo>
                  <a:pt x="0" y="0"/>
                </a:moveTo>
                <a:lnTo>
                  <a:pt x="4884286" y="0"/>
                </a:lnTo>
                <a:lnTo>
                  <a:pt x="4884286" y="4272129"/>
                </a:lnTo>
                <a:lnTo>
                  <a:pt x="0" y="42721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102" t="-635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8150C58-DD37-6721-081A-C6026555FF93}"/>
              </a:ext>
            </a:extLst>
          </p:cNvPr>
          <p:cNvSpPr/>
          <p:nvPr/>
        </p:nvSpPr>
        <p:spPr>
          <a:xfrm>
            <a:off x="228600" y="1674760"/>
            <a:ext cx="9249648" cy="59093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5400" i="1" dirty="0">
                <a:ln w="0"/>
                <a:solidFill>
                  <a:srgbClr val="C0504D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1)Climbing adventure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400" b="0" i="1" u="none" strike="noStrike" kern="1200" cap="none" spc="0" normalizeH="0" baseline="0" noProof="0" dirty="0">
                <a:ln w="0"/>
                <a:solidFill>
                  <a:srgbClr val="C0504D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2)Polar adventure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5400" i="1" dirty="0">
                <a:ln w="0"/>
                <a:solidFill>
                  <a:srgbClr val="C0504D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3) Extreme sport adventure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400" b="0" i="1" u="none" strike="noStrike" kern="1200" cap="none" spc="0" normalizeH="0" baseline="0" noProof="0" dirty="0">
                <a:ln w="0"/>
                <a:solidFill>
                  <a:srgbClr val="C0504D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4) Safari Adventure</a:t>
            </a:r>
          </a:p>
          <a:p>
            <a:pPr marL="685800" marR="0" lvl="0" indent="-6858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5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482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D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3DC28E-57DE-813E-887A-FABDF3852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F022035-B211-D8E2-5719-5CD8E1EA308A}"/>
              </a:ext>
            </a:extLst>
          </p:cNvPr>
          <p:cNvGrpSpPr/>
          <p:nvPr/>
        </p:nvGrpSpPr>
        <p:grpSpPr>
          <a:xfrm>
            <a:off x="0" y="6654761"/>
            <a:ext cx="18288000" cy="3632239"/>
            <a:chOff x="0" y="0"/>
            <a:chExt cx="4816593" cy="95663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CDB2954-E23B-95D7-946A-D3DD9A8AB8F2}"/>
                </a:ext>
              </a:extLst>
            </p:cNvPr>
            <p:cNvSpPr/>
            <p:nvPr/>
          </p:nvSpPr>
          <p:spPr>
            <a:xfrm>
              <a:off x="0" y="0"/>
              <a:ext cx="4816592" cy="956639"/>
            </a:xfrm>
            <a:custGeom>
              <a:avLst/>
              <a:gdLst/>
              <a:ahLst/>
              <a:cxnLst/>
              <a:rect l="l" t="t" r="r" b="b"/>
              <a:pathLst>
                <a:path w="4816592" h="956639">
                  <a:moveTo>
                    <a:pt x="0" y="0"/>
                  </a:moveTo>
                  <a:lnTo>
                    <a:pt x="4816592" y="0"/>
                  </a:lnTo>
                  <a:lnTo>
                    <a:pt x="4816592" y="956639"/>
                  </a:lnTo>
                  <a:lnTo>
                    <a:pt x="0" y="956639"/>
                  </a:lnTo>
                  <a:close/>
                </a:path>
              </a:pathLst>
            </a:custGeom>
            <a:solidFill>
              <a:srgbClr val="BD82C5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559438B-DD11-3E14-D2B2-69EDB6078FE5}"/>
                </a:ext>
              </a:extLst>
            </p:cNvPr>
            <p:cNvSpPr txBox="1"/>
            <p:nvPr/>
          </p:nvSpPr>
          <p:spPr>
            <a:xfrm>
              <a:off x="0" y="-38100"/>
              <a:ext cx="4816593" cy="9947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AutoShape 5">
            <a:extLst>
              <a:ext uri="{FF2B5EF4-FFF2-40B4-BE49-F238E27FC236}">
                <a16:creationId xmlns:a16="http://schemas.microsoft.com/office/drawing/2014/main" id="{D66B23B1-C4BC-6020-86CC-1881BCB0D4A7}"/>
              </a:ext>
            </a:extLst>
          </p:cNvPr>
          <p:cNvSpPr/>
          <p:nvPr/>
        </p:nvSpPr>
        <p:spPr>
          <a:xfrm>
            <a:off x="-154935" y="6673811"/>
            <a:ext cx="18597870" cy="0"/>
          </a:xfrm>
          <a:prstGeom prst="line">
            <a:avLst/>
          </a:prstGeom>
          <a:ln w="38100" cap="flat">
            <a:solidFill>
              <a:srgbClr val="5B0A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12A89524-C8C3-378E-8B6D-D254B6FCCA6E}"/>
              </a:ext>
            </a:extLst>
          </p:cNvPr>
          <p:cNvGrpSpPr/>
          <p:nvPr/>
        </p:nvGrpSpPr>
        <p:grpSpPr>
          <a:xfrm>
            <a:off x="11580591" y="8130747"/>
            <a:ext cx="5678709" cy="1127553"/>
            <a:chOff x="0" y="0"/>
            <a:chExt cx="1172756" cy="232860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2E62D631-1D65-C5D0-4DB7-48ED098F52BA}"/>
                </a:ext>
              </a:extLst>
            </p:cNvPr>
            <p:cNvSpPr/>
            <p:nvPr/>
          </p:nvSpPr>
          <p:spPr>
            <a:xfrm>
              <a:off x="0" y="0"/>
              <a:ext cx="1172756" cy="232860"/>
            </a:xfrm>
            <a:custGeom>
              <a:avLst/>
              <a:gdLst/>
              <a:ahLst/>
              <a:cxnLst/>
              <a:rect l="l" t="t" r="r" b="b"/>
              <a:pathLst>
                <a:path w="1172756" h="232860">
                  <a:moveTo>
                    <a:pt x="586378" y="0"/>
                  </a:moveTo>
                  <a:cubicBezTo>
                    <a:pt x="262530" y="0"/>
                    <a:pt x="0" y="52128"/>
                    <a:pt x="0" y="116430"/>
                  </a:cubicBezTo>
                  <a:cubicBezTo>
                    <a:pt x="0" y="180733"/>
                    <a:pt x="262530" y="232860"/>
                    <a:pt x="586378" y="232860"/>
                  </a:cubicBezTo>
                  <a:cubicBezTo>
                    <a:pt x="910226" y="232860"/>
                    <a:pt x="1172756" y="180733"/>
                    <a:pt x="1172756" y="116430"/>
                  </a:cubicBezTo>
                  <a:cubicBezTo>
                    <a:pt x="1172756" y="52128"/>
                    <a:pt x="910226" y="0"/>
                    <a:pt x="586378" y="0"/>
                  </a:cubicBezTo>
                  <a:close/>
                </a:path>
              </a:pathLst>
            </a:custGeom>
            <a:solidFill>
              <a:srgbClr val="A05E95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7C430111-EEF5-ED47-4A3E-D1EBB4F5298C}"/>
                </a:ext>
              </a:extLst>
            </p:cNvPr>
            <p:cNvSpPr txBox="1"/>
            <p:nvPr/>
          </p:nvSpPr>
          <p:spPr>
            <a:xfrm>
              <a:off x="109946" y="-16269"/>
              <a:ext cx="952864" cy="2272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TextBox 14">
            <a:extLst>
              <a:ext uri="{FF2B5EF4-FFF2-40B4-BE49-F238E27FC236}">
                <a16:creationId xmlns:a16="http://schemas.microsoft.com/office/drawing/2014/main" id="{2E606988-FF2F-02C2-87CC-6199F434A4DE}"/>
              </a:ext>
            </a:extLst>
          </p:cNvPr>
          <p:cNvSpPr txBox="1"/>
          <p:nvPr/>
        </p:nvSpPr>
        <p:spPr>
          <a:xfrm>
            <a:off x="807758" y="1225032"/>
            <a:ext cx="9211758" cy="6716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371600" marR="0" lvl="0" indent="-1371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B0A27"/>
                </a:solidFill>
                <a:effectLst/>
                <a:uLnTx/>
                <a:uFillTx/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Gentle</a:t>
            </a:r>
          </a:p>
          <a:p>
            <a:pPr marL="1371600" marR="0" lvl="0" indent="-1371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5B0A27"/>
                </a:solidFill>
                <a:effectLst/>
                <a:uLnTx/>
                <a:uFillTx/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Climbing adventure</a:t>
            </a:r>
          </a:p>
          <a:p>
            <a:pPr marL="1371600" marR="0" lvl="0" indent="-1371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5B0A27"/>
                </a:solidFill>
                <a:effectLst/>
                <a:uLnTx/>
                <a:uFillTx/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Polar adventure</a:t>
            </a:r>
          </a:p>
          <a:p>
            <a:pPr marL="1371600" marR="0" lvl="0" indent="-1371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5B0A27"/>
                </a:solidFill>
                <a:effectLst/>
                <a:uLnTx/>
                <a:uFillTx/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Safari adventure</a:t>
            </a:r>
          </a:p>
          <a:p>
            <a:pPr marL="1371600" marR="0" lvl="0" indent="-1371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5B0A27"/>
                </a:solidFill>
                <a:effectLst/>
                <a:uLnTx/>
                <a:uFillTx/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Extreme sport</a:t>
            </a:r>
            <a:r>
              <a:rPr kumimoji="0" lang="en-US" sz="5400" b="1" i="0" u="none" strike="noStrike" kern="1200" cap="none" spc="0" normalizeH="0" noProof="0" dirty="0">
                <a:ln>
                  <a:noFill/>
                </a:ln>
                <a:solidFill>
                  <a:srgbClr val="5B0A27"/>
                </a:solidFill>
                <a:effectLst/>
                <a:uLnTx/>
                <a:uFillTx/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 adventure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5B0A27"/>
              </a:solidFill>
              <a:effectLst/>
              <a:uLnTx/>
              <a:uFillTx/>
              <a:latin typeface="Times New Roman MT Condensed Bold"/>
              <a:ea typeface="Times New Roman MT Condensed Bold"/>
              <a:cs typeface="Times New Roman MT Condensed Bold"/>
              <a:sym typeface="Times New Roman MT Condensed Bold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0F09FD-782B-B00D-A256-E6084A887FC3}"/>
              </a:ext>
            </a:extLst>
          </p:cNvPr>
          <p:cNvSpPr/>
          <p:nvPr/>
        </p:nvSpPr>
        <p:spPr>
          <a:xfrm>
            <a:off x="5095593" y="330942"/>
            <a:ext cx="614302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Activity book p. 36</a:t>
            </a:r>
          </a:p>
        </p:txBody>
      </p:sp>
    </p:spTree>
    <p:extLst>
      <p:ext uri="{BB962C8B-B14F-4D97-AF65-F5344CB8AC3E}">
        <p14:creationId xmlns:p14="http://schemas.microsoft.com/office/powerpoint/2010/main" val="401678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D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EBB962-3A70-9600-18A9-FEB17B1D7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16C4197-39C8-96C3-2B95-3E52D17D279A}"/>
              </a:ext>
            </a:extLst>
          </p:cNvPr>
          <p:cNvGrpSpPr/>
          <p:nvPr/>
        </p:nvGrpSpPr>
        <p:grpSpPr>
          <a:xfrm>
            <a:off x="0" y="6654761"/>
            <a:ext cx="18288000" cy="3632239"/>
            <a:chOff x="0" y="0"/>
            <a:chExt cx="4816593" cy="95663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42E20DA-E67A-B832-716D-DA2E73E4880E}"/>
                </a:ext>
              </a:extLst>
            </p:cNvPr>
            <p:cNvSpPr/>
            <p:nvPr/>
          </p:nvSpPr>
          <p:spPr>
            <a:xfrm>
              <a:off x="0" y="0"/>
              <a:ext cx="4816592" cy="956639"/>
            </a:xfrm>
            <a:custGeom>
              <a:avLst/>
              <a:gdLst/>
              <a:ahLst/>
              <a:cxnLst/>
              <a:rect l="l" t="t" r="r" b="b"/>
              <a:pathLst>
                <a:path w="4816592" h="956639">
                  <a:moveTo>
                    <a:pt x="0" y="0"/>
                  </a:moveTo>
                  <a:lnTo>
                    <a:pt x="4816592" y="0"/>
                  </a:lnTo>
                  <a:lnTo>
                    <a:pt x="4816592" y="956639"/>
                  </a:lnTo>
                  <a:lnTo>
                    <a:pt x="0" y="956639"/>
                  </a:lnTo>
                  <a:close/>
                </a:path>
              </a:pathLst>
            </a:custGeom>
            <a:solidFill>
              <a:srgbClr val="BD82C5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5CFC02E-2D8D-2138-8CFF-4FF45D53D6B3}"/>
                </a:ext>
              </a:extLst>
            </p:cNvPr>
            <p:cNvSpPr txBox="1"/>
            <p:nvPr/>
          </p:nvSpPr>
          <p:spPr>
            <a:xfrm>
              <a:off x="0" y="-38100"/>
              <a:ext cx="4816593" cy="9947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AutoShape 5">
            <a:extLst>
              <a:ext uri="{FF2B5EF4-FFF2-40B4-BE49-F238E27FC236}">
                <a16:creationId xmlns:a16="http://schemas.microsoft.com/office/drawing/2014/main" id="{BFF173C4-F129-4D3B-699E-DC142D0C6EC1}"/>
              </a:ext>
            </a:extLst>
          </p:cNvPr>
          <p:cNvSpPr/>
          <p:nvPr/>
        </p:nvSpPr>
        <p:spPr>
          <a:xfrm>
            <a:off x="-154935" y="6673811"/>
            <a:ext cx="18597870" cy="0"/>
          </a:xfrm>
          <a:prstGeom prst="line">
            <a:avLst/>
          </a:prstGeom>
          <a:ln w="38100" cap="flat">
            <a:solidFill>
              <a:srgbClr val="5B0A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8B039F1E-85BD-5D1E-A8B6-EE7711E8C5A9}"/>
              </a:ext>
            </a:extLst>
          </p:cNvPr>
          <p:cNvGrpSpPr/>
          <p:nvPr/>
        </p:nvGrpSpPr>
        <p:grpSpPr>
          <a:xfrm>
            <a:off x="11580591" y="8130747"/>
            <a:ext cx="5678709" cy="1127553"/>
            <a:chOff x="0" y="0"/>
            <a:chExt cx="1172756" cy="232860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CEE72BD0-7DBC-B20F-18FA-14E05D1F9B82}"/>
                </a:ext>
              </a:extLst>
            </p:cNvPr>
            <p:cNvSpPr/>
            <p:nvPr/>
          </p:nvSpPr>
          <p:spPr>
            <a:xfrm>
              <a:off x="0" y="0"/>
              <a:ext cx="1172756" cy="232860"/>
            </a:xfrm>
            <a:custGeom>
              <a:avLst/>
              <a:gdLst/>
              <a:ahLst/>
              <a:cxnLst/>
              <a:rect l="l" t="t" r="r" b="b"/>
              <a:pathLst>
                <a:path w="1172756" h="232860">
                  <a:moveTo>
                    <a:pt x="586378" y="0"/>
                  </a:moveTo>
                  <a:cubicBezTo>
                    <a:pt x="262530" y="0"/>
                    <a:pt x="0" y="52128"/>
                    <a:pt x="0" y="116430"/>
                  </a:cubicBezTo>
                  <a:cubicBezTo>
                    <a:pt x="0" y="180733"/>
                    <a:pt x="262530" y="232860"/>
                    <a:pt x="586378" y="232860"/>
                  </a:cubicBezTo>
                  <a:cubicBezTo>
                    <a:pt x="910226" y="232860"/>
                    <a:pt x="1172756" y="180733"/>
                    <a:pt x="1172756" y="116430"/>
                  </a:cubicBezTo>
                  <a:cubicBezTo>
                    <a:pt x="1172756" y="52128"/>
                    <a:pt x="910226" y="0"/>
                    <a:pt x="586378" y="0"/>
                  </a:cubicBezTo>
                  <a:close/>
                </a:path>
              </a:pathLst>
            </a:custGeom>
            <a:solidFill>
              <a:srgbClr val="A05E95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4ECC94E7-9B9C-179E-303A-A74084662236}"/>
                </a:ext>
              </a:extLst>
            </p:cNvPr>
            <p:cNvSpPr txBox="1"/>
            <p:nvPr/>
          </p:nvSpPr>
          <p:spPr>
            <a:xfrm>
              <a:off x="109946" y="-16269"/>
              <a:ext cx="952864" cy="2272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TextBox 14">
            <a:extLst>
              <a:ext uri="{FF2B5EF4-FFF2-40B4-BE49-F238E27FC236}">
                <a16:creationId xmlns:a16="http://schemas.microsoft.com/office/drawing/2014/main" id="{1E7DD527-1400-8CF6-8AAB-EDEB708CE928}"/>
              </a:ext>
            </a:extLst>
          </p:cNvPr>
          <p:cNvSpPr txBox="1"/>
          <p:nvPr/>
        </p:nvSpPr>
        <p:spPr>
          <a:xfrm>
            <a:off x="326411" y="1346605"/>
            <a:ext cx="17635173" cy="7963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371600" marR="0" lvl="0" indent="-1371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B0A27"/>
                </a:solidFill>
                <a:effectLst/>
                <a:uLnTx/>
                <a:uFillTx/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Gentle</a:t>
            </a:r>
          </a:p>
          <a:p>
            <a:pPr marL="1371600" marR="0" lvl="0" indent="-1371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5B0A27"/>
                </a:solidFill>
                <a:effectLst/>
                <a:uLnTx/>
                <a:uFillTx/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You can go to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5B0A27"/>
                </a:solidFill>
                <a:effectLst/>
                <a:uLnTx/>
                <a:uFillTx/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Indai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5B0A27"/>
                </a:solidFill>
                <a:effectLst/>
                <a:uLnTx/>
                <a:uFillTx/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 to see tigers</a:t>
            </a:r>
          </a:p>
          <a:p>
            <a:pPr marL="1371600" marR="0" lvl="0" indent="-1371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5B0A27"/>
                </a:solidFill>
                <a:effectLst/>
                <a:uLnTx/>
                <a:uFillTx/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Because small groups can get close</a:t>
            </a:r>
            <a:r>
              <a:rPr kumimoji="0" lang="en-US" sz="5400" b="1" i="0" u="none" strike="noStrike" kern="1200" cap="none" spc="0" normalizeH="0" noProof="0" dirty="0">
                <a:ln>
                  <a:noFill/>
                </a:ln>
                <a:solidFill>
                  <a:srgbClr val="5B0A27"/>
                </a:solidFill>
                <a:effectLst/>
                <a:uLnTx/>
                <a:uFillTx/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 to animals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5B0A27"/>
              </a:solidFill>
              <a:effectLst/>
              <a:uLnTx/>
              <a:uFillTx/>
              <a:latin typeface="Times New Roman MT Condensed Bold"/>
              <a:ea typeface="Times New Roman MT Condensed Bold"/>
              <a:cs typeface="Times New Roman MT Condensed Bold"/>
              <a:sym typeface="Times New Roman MT Condensed Bold"/>
            </a:endParaRPr>
          </a:p>
          <a:p>
            <a:pPr marL="1371600" marR="0" lvl="0" indent="-1371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5B0A27"/>
                </a:solidFill>
                <a:effectLst/>
                <a:uLnTx/>
                <a:uFillTx/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They can go to the gentle</a:t>
            </a:r>
            <a:r>
              <a:rPr kumimoji="0" lang="en-US" sz="5400" b="1" i="0" u="none" strike="noStrike" kern="1200" cap="none" spc="0" normalizeH="0" noProof="0" dirty="0">
                <a:ln>
                  <a:noFill/>
                </a:ln>
                <a:solidFill>
                  <a:srgbClr val="5B0A27"/>
                </a:solidFill>
                <a:effectLst/>
                <a:uLnTx/>
                <a:uFillTx/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 hills in the Salalah Mountain in Oman. 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5B0A27"/>
              </a:solidFill>
              <a:effectLst/>
              <a:uLnTx/>
              <a:uFillTx/>
              <a:latin typeface="Times New Roman MT Condensed Bold"/>
              <a:ea typeface="Times New Roman MT Condensed Bold"/>
              <a:cs typeface="Times New Roman MT Condensed Bold"/>
              <a:sym typeface="Times New Roman MT Condensed Bold"/>
            </a:endParaRPr>
          </a:p>
          <a:p>
            <a:pPr marL="1371600" marR="0" lvl="0" indent="-1371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5B0A27"/>
                </a:solidFill>
                <a:effectLst/>
                <a:uLnTx/>
                <a:uFillTx/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Expert climbers help to keep the climbing adventure safe. </a:t>
            </a:r>
          </a:p>
          <a:p>
            <a:pPr marL="1371600" marR="0" lvl="0" indent="-1371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sz="5400" b="1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They must go to </a:t>
            </a:r>
            <a:r>
              <a:rPr lang="en-US" sz="5400" b="1" dirty="0" err="1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Antarctia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5B0A27"/>
              </a:solidFill>
              <a:effectLst/>
              <a:uLnTx/>
              <a:uFillTx/>
              <a:latin typeface="Times New Roman MT Condensed Bold"/>
              <a:ea typeface="Times New Roman MT Condensed Bold"/>
              <a:cs typeface="Times New Roman MT Condensed Bold"/>
              <a:sym typeface="Times New Roman MT Condensed Bold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5CD941-1FE7-5EBF-FB10-95572FA1B58E}"/>
              </a:ext>
            </a:extLst>
          </p:cNvPr>
          <p:cNvSpPr/>
          <p:nvPr/>
        </p:nvSpPr>
        <p:spPr>
          <a:xfrm>
            <a:off x="5095593" y="330942"/>
            <a:ext cx="614302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Activity book p. 36</a:t>
            </a:r>
          </a:p>
        </p:txBody>
      </p:sp>
    </p:spTree>
    <p:extLst>
      <p:ext uri="{BB962C8B-B14F-4D97-AF65-F5344CB8AC3E}">
        <p14:creationId xmlns:p14="http://schemas.microsoft.com/office/powerpoint/2010/main" val="168670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D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8726F0-32E4-B94E-9411-69E8DC0C4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67A515B-9749-8951-4AB2-04D2C62AE3BD}"/>
              </a:ext>
            </a:extLst>
          </p:cNvPr>
          <p:cNvGrpSpPr/>
          <p:nvPr/>
        </p:nvGrpSpPr>
        <p:grpSpPr>
          <a:xfrm>
            <a:off x="0" y="6654761"/>
            <a:ext cx="18288000" cy="3632239"/>
            <a:chOff x="0" y="0"/>
            <a:chExt cx="4816593" cy="95663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B3C24FC-5005-F163-A3AE-4B5285CCED01}"/>
                </a:ext>
              </a:extLst>
            </p:cNvPr>
            <p:cNvSpPr/>
            <p:nvPr/>
          </p:nvSpPr>
          <p:spPr>
            <a:xfrm>
              <a:off x="0" y="0"/>
              <a:ext cx="4816592" cy="956639"/>
            </a:xfrm>
            <a:custGeom>
              <a:avLst/>
              <a:gdLst/>
              <a:ahLst/>
              <a:cxnLst/>
              <a:rect l="l" t="t" r="r" b="b"/>
              <a:pathLst>
                <a:path w="4816592" h="956639">
                  <a:moveTo>
                    <a:pt x="0" y="0"/>
                  </a:moveTo>
                  <a:lnTo>
                    <a:pt x="4816592" y="0"/>
                  </a:lnTo>
                  <a:lnTo>
                    <a:pt x="4816592" y="956639"/>
                  </a:lnTo>
                  <a:lnTo>
                    <a:pt x="0" y="956639"/>
                  </a:lnTo>
                  <a:close/>
                </a:path>
              </a:pathLst>
            </a:custGeom>
            <a:solidFill>
              <a:srgbClr val="BD82C5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189EDB4-DAD3-3859-B46C-E820C9DC19FF}"/>
                </a:ext>
              </a:extLst>
            </p:cNvPr>
            <p:cNvSpPr txBox="1"/>
            <p:nvPr/>
          </p:nvSpPr>
          <p:spPr>
            <a:xfrm>
              <a:off x="0" y="-38100"/>
              <a:ext cx="4816593" cy="9947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AutoShape 5">
            <a:extLst>
              <a:ext uri="{FF2B5EF4-FFF2-40B4-BE49-F238E27FC236}">
                <a16:creationId xmlns:a16="http://schemas.microsoft.com/office/drawing/2014/main" id="{249B66CA-9069-95D3-4A18-9C1FB709B056}"/>
              </a:ext>
            </a:extLst>
          </p:cNvPr>
          <p:cNvSpPr/>
          <p:nvPr/>
        </p:nvSpPr>
        <p:spPr>
          <a:xfrm>
            <a:off x="-154935" y="6673811"/>
            <a:ext cx="18597870" cy="0"/>
          </a:xfrm>
          <a:prstGeom prst="line">
            <a:avLst/>
          </a:prstGeom>
          <a:ln w="38100" cap="flat">
            <a:solidFill>
              <a:srgbClr val="5B0A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B2B3D2F2-60A7-1746-7012-7E4BEFD1CF05}"/>
              </a:ext>
            </a:extLst>
          </p:cNvPr>
          <p:cNvGrpSpPr/>
          <p:nvPr/>
        </p:nvGrpSpPr>
        <p:grpSpPr>
          <a:xfrm>
            <a:off x="11580591" y="8130747"/>
            <a:ext cx="5678709" cy="1127553"/>
            <a:chOff x="0" y="0"/>
            <a:chExt cx="1172756" cy="232860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4E85662A-EA26-0491-C163-58B235F6211A}"/>
                </a:ext>
              </a:extLst>
            </p:cNvPr>
            <p:cNvSpPr/>
            <p:nvPr/>
          </p:nvSpPr>
          <p:spPr>
            <a:xfrm>
              <a:off x="0" y="0"/>
              <a:ext cx="1172756" cy="232860"/>
            </a:xfrm>
            <a:custGeom>
              <a:avLst/>
              <a:gdLst/>
              <a:ahLst/>
              <a:cxnLst/>
              <a:rect l="l" t="t" r="r" b="b"/>
              <a:pathLst>
                <a:path w="1172756" h="232860">
                  <a:moveTo>
                    <a:pt x="586378" y="0"/>
                  </a:moveTo>
                  <a:cubicBezTo>
                    <a:pt x="262530" y="0"/>
                    <a:pt x="0" y="52128"/>
                    <a:pt x="0" y="116430"/>
                  </a:cubicBezTo>
                  <a:cubicBezTo>
                    <a:pt x="0" y="180733"/>
                    <a:pt x="262530" y="232860"/>
                    <a:pt x="586378" y="232860"/>
                  </a:cubicBezTo>
                  <a:cubicBezTo>
                    <a:pt x="910226" y="232860"/>
                    <a:pt x="1172756" y="180733"/>
                    <a:pt x="1172756" y="116430"/>
                  </a:cubicBezTo>
                  <a:cubicBezTo>
                    <a:pt x="1172756" y="52128"/>
                    <a:pt x="910226" y="0"/>
                    <a:pt x="586378" y="0"/>
                  </a:cubicBezTo>
                  <a:close/>
                </a:path>
              </a:pathLst>
            </a:custGeom>
            <a:solidFill>
              <a:srgbClr val="A05E95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1474501C-C91D-D6E7-9149-889CBE1C4B4E}"/>
                </a:ext>
              </a:extLst>
            </p:cNvPr>
            <p:cNvSpPr txBox="1"/>
            <p:nvPr/>
          </p:nvSpPr>
          <p:spPr>
            <a:xfrm>
              <a:off x="109946" y="-16269"/>
              <a:ext cx="952864" cy="2272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TextBox 14">
            <a:extLst>
              <a:ext uri="{FF2B5EF4-FFF2-40B4-BE49-F238E27FC236}">
                <a16:creationId xmlns:a16="http://schemas.microsoft.com/office/drawing/2014/main" id="{563AB5D2-954D-AFEA-17D7-5EF4055596AB}"/>
              </a:ext>
            </a:extLst>
          </p:cNvPr>
          <p:cNvSpPr txBox="1"/>
          <p:nvPr/>
        </p:nvSpPr>
        <p:spPr>
          <a:xfrm>
            <a:off x="326411" y="1346605"/>
            <a:ext cx="17635173" cy="61168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371600" marR="0" lvl="0" indent="-1371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5B0A27"/>
                </a:solidFill>
                <a:effectLst/>
                <a:uLnTx/>
                <a:uFillTx/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The</a:t>
            </a:r>
            <a:r>
              <a:rPr kumimoji="0" lang="en-US" sz="5400" b="1" i="0" u="none" strike="noStrike" kern="1200" cap="none" spc="0" normalizeH="0" noProof="0" dirty="0">
                <a:ln>
                  <a:noFill/>
                </a:ln>
                <a:solidFill>
                  <a:srgbClr val="5B0A27"/>
                </a:solidFill>
                <a:effectLst/>
                <a:uLnTx/>
                <a:uFillTx/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 weather was </a:t>
            </a:r>
            <a:r>
              <a:rPr kumimoji="0" lang="en-US" sz="54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awful</a:t>
            </a:r>
            <a:r>
              <a:rPr kumimoji="0" lang="en-US" sz="5400" b="1" i="0" u="none" strike="noStrike" kern="1200" cap="none" spc="0" normalizeH="0" noProof="0" dirty="0">
                <a:ln>
                  <a:noFill/>
                </a:ln>
                <a:solidFill>
                  <a:srgbClr val="5B0A27"/>
                </a:solidFill>
                <a:effectLst/>
                <a:uLnTx/>
                <a:uFillTx/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 the first day.</a:t>
            </a:r>
          </a:p>
          <a:p>
            <a:pPr marL="1371600" marR="0" lvl="0" indent="-1371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sz="5400" b="1" baseline="0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I tried surfboarding and I had a </a:t>
            </a:r>
            <a:r>
              <a:rPr lang="en-US" sz="5400" b="1" dirty="0">
                <a:solidFill>
                  <a:srgbClr val="FF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brilliant</a:t>
            </a:r>
            <a:r>
              <a:rPr lang="en-US" sz="5400" b="1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  time. </a:t>
            </a:r>
          </a:p>
          <a:p>
            <a:pPr marL="1371600" marR="0" lvl="0" indent="-1371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5B0A27"/>
                </a:solidFill>
                <a:effectLst/>
                <a:uLnTx/>
                <a:uFillTx/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I like the food in Al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5B0A27"/>
                </a:solidFill>
                <a:effectLst/>
                <a:uLnTx/>
                <a:uFillTx/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Ashkara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5B0A27"/>
                </a:solidFill>
                <a:effectLst/>
                <a:uLnTx/>
                <a:uFillTx/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. It was 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delicious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5B0A27"/>
                </a:solidFill>
                <a:effectLst/>
                <a:uLnTx/>
                <a:uFillTx/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.</a:t>
            </a:r>
          </a:p>
          <a:p>
            <a:pPr marL="1371600" marR="0" lvl="0" indent="-1371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sz="5400" b="1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You should visit Al </a:t>
            </a:r>
            <a:r>
              <a:rPr lang="en-US" sz="5400" b="1" dirty="0" err="1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Ashkara</a:t>
            </a:r>
            <a:r>
              <a:rPr lang="en-US" sz="5400" b="1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. It is </a:t>
            </a:r>
            <a:r>
              <a:rPr lang="en-US" sz="5400" b="1" dirty="0">
                <a:solidFill>
                  <a:srgbClr val="FF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brilliant/great</a:t>
            </a:r>
            <a:r>
              <a:rPr lang="en-US" sz="5400" b="1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.</a:t>
            </a:r>
          </a:p>
          <a:p>
            <a:pPr marL="1371600" marR="0" lvl="0" indent="-1371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sz="5400" b="1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The weather was </a:t>
            </a:r>
            <a:r>
              <a:rPr lang="en-US" sz="5400" b="1" dirty="0">
                <a:solidFill>
                  <a:srgbClr val="FF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terrible/awful </a:t>
            </a:r>
            <a:r>
              <a:rPr lang="en-US" sz="5400" b="1" dirty="0">
                <a:solidFill>
                  <a:srgbClr val="5B0A27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so we couldn’t go surfboarding.  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5B0A27"/>
                </a:solidFill>
                <a:effectLst/>
                <a:uLnTx/>
                <a:uFillTx/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BD65F1-F426-2187-1AB7-023109006EC4}"/>
              </a:ext>
            </a:extLst>
          </p:cNvPr>
          <p:cNvSpPr/>
          <p:nvPr/>
        </p:nvSpPr>
        <p:spPr>
          <a:xfrm>
            <a:off x="5095593" y="330942"/>
            <a:ext cx="614302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Activity book p. 36</a:t>
            </a:r>
          </a:p>
        </p:txBody>
      </p:sp>
    </p:spTree>
    <p:extLst>
      <p:ext uri="{BB962C8B-B14F-4D97-AF65-F5344CB8AC3E}">
        <p14:creationId xmlns:p14="http://schemas.microsoft.com/office/powerpoint/2010/main" val="807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14871</TotalTime>
  <Words>351</Words>
  <Application>Microsoft Office PowerPoint</Application>
  <PresentationFormat>Custom</PresentationFormat>
  <Paragraphs>95</Paragraphs>
  <Slides>17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Red Hat Display Bold Italics</vt:lpstr>
      <vt:lpstr>Calibri</vt:lpstr>
      <vt:lpstr>Wingdings</vt:lpstr>
      <vt:lpstr>Times New Roman MT Condensed</vt:lpstr>
      <vt:lpstr>Arial</vt:lpstr>
      <vt:lpstr>ADLaM Display</vt:lpstr>
      <vt:lpstr>Red Hat Display Bold</vt:lpstr>
      <vt:lpstr>Red Hat Display</vt:lpstr>
      <vt:lpstr>Monarda</vt:lpstr>
      <vt:lpstr>Times New Roman MT Condensed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Orange and Green Retro Sports Team Season Results Presentation</dc:title>
  <dc:creator>amal al ismaili</dc:creator>
  <cp:lastModifiedBy>amal al ismaili</cp:lastModifiedBy>
  <cp:revision>8</cp:revision>
  <dcterms:created xsi:type="dcterms:W3CDTF">2006-08-16T00:00:00Z</dcterms:created>
  <dcterms:modified xsi:type="dcterms:W3CDTF">2025-11-11T03:46:09Z</dcterms:modified>
  <dc:identifier>DAG3PgahvDA</dc:identifier>
</cp:coreProperties>
</file>