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0" r:id="rId3"/>
    <p:sldId id="263" r:id="rId4"/>
    <p:sldId id="266" r:id="rId5"/>
    <p:sldId id="267" r:id="rId6"/>
  </p:sldIdLst>
  <p:sldSz cx="18288000" cy="10287000"/>
  <p:notesSz cx="6858000" cy="9144000"/>
  <p:embeddedFontLst>
    <p:embeddedFont>
      <p:font typeface="Bobby Jones" panose="020B0604020202020204" charset="0"/>
      <p:regular r:id="rId7"/>
    </p:embeddedFont>
    <p:embeddedFont>
      <p:font typeface="Canva Sans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36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 al ismaili" userId="fd6b3ad38061a71b" providerId="LiveId" clId="{5C4899CC-A91F-443D-A753-A091BDF1945F}"/>
    <pc:docChg chg="delSld">
      <pc:chgData name="amal al ismaili" userId="fd6b3ad38061a71b" providerId="LiveId" clId="{5C4899CC-A91F-443D-A753-A091BDF1945F}" dt="2025-10-21T16:18:38.066" v="0" actId="47"/>
      <pc:docMkLst>
        <pc:docMk/>
      </pc:docMkLst>
      <pc:sldChg chg="del">
        <pc:chgData name="amal al ismaili" userId="fd6b3ad38061a71b" providerId="LiveId" clId="{5C4899CC-A91F-443D-A753-A091BDF1945F}" dt="2025-10-21T16:18:38.066" v="0" actId="47"/>
        <pc:sldMkLst>
          <pc:docMk/>
          <pc:sldMk cId="0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18" Type="http://schemas.openxmlformats.org/officeDocument/2006/relationships/image" Target="../media/image19.png"/><Relationship Id="rId26" Type="http://schemas.openxmlformats.org/officeDocument/2006/relationships/image" Target="../media/image27.svg"/><Relationship Id="rId3" Type="http://schemas.openxmlformats.org/officeDocument/2006/relationships/image" Target="../media/image4.svg"/><Relationship Id="rId21" Type="http://schemas.openxmlformats.org/officeDocument/2006/relationships/image" Target="../media/image22.png"/><Relationship Id="rId7" Type="http://schemas.openxmlformats.org/officeDocument/2006/relationships/image" Target="../media/image2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5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12.svg"/><Relationship Id="rId24" Type="http://schemas.openxmlformats.org/officeDocument/2006/relationships/image" Target="../media/image25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23" Type="http://schemas.openxmlformats.org/officeDocument/2006/relationships/image" Target="../media/image24.png"/><Relationship Id="rId28" Type="http://schemas.openxmlformats.org/officeDocument/2006/relationships/image" Target="../media/image29.sv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Relationship Id="rId22" Type="http://schemas.openxmlformats.org/officeDocument/2006/relationships/image" Target="../media/image23.svg"/><Relationship Id="rId27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80172" y="7046865"/>
            <a:ext cx="7535198" cy="6480270"/>
          </a:xfrm>
          <a:custGeom>
            <a:avLst/>
            <a:gdLst/>
            <a:ahLst/>
            <a:cxnLst/>
            <a:rect l="l" t="t" r="r" b="b"/>
            <a:pathLst>
              <a:path w="7535198" h="6480270">
                <a:moveTo>
                  <a:pt x="0" y="0"/>
                </a:moveTo>
                <a:lnTo>
                  <a:pt x="7535197" y="0"/>
                </a:lnTo>
                <a:lnTo>
                  <a:pt x="7535197" y="6480270"/>
                </a:lnTo>
                <a:lnTo>
                  <a:pt x="0" y="64802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514574" y="-4650308"/>
            <a:ext cx="8514863" cy="7105078"/>
            <a:chOff x="0" y="0"/>
            <a:chExt cx="11353151" cy="9473438"/>
          </a:xfrm>
        </p:grpSpPr>
        <p:sp>
          <p:nvSpPr>
            <p:cNvPr id="4" name="Freeform 4"/>
            <p:cNvSpPr/>
            <p:nvPr/>
          </p:nvSpPr>
          <p:spPr>
            <a:xfrm>
              <a:off x="675554" y="0"/>
              <a:ext cx="10677597" cy="9066251"/>
            </a:xfrm>
            <a:custGeom>
              <a:avLst/>
              <a:gdLst/>
              <a:ahLst/>
              <a:cxnLst/>
              <a:rect l="l" t="t" r="r" b="b"/>
              <a:pathLst>
                <a:path w="10677597" h="9066251">
                  <a:moveTo>
                    <a:pt x="0" y="0"/>
                  </a:moveTo>
                  <a:lnTo>
                    <a:pt x="10677597" y="0"/>
                  </a:lnTo>
                  <a:lnTo>
                    <a:pt x="10677597" y="9066251"/>
                  </a:lnTo>
                  <a:lnTo>
                    <a:pt x="0" y="9066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19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2209783">
              <a:off x="1115372" y="2945641"/>
              <a:ext cx="5301234" cy="5486400"/>
            </a:xfrm>
            <a:custGeom>
              <a:avLst/>
              <a:gdLst/>
              <a:ahLst/>
              <a:cxnLst/>
              <a:rect l="l" t="t" r="r" b="b"/>
              <a:pathLst>
                <a:path w="5301234" h="5486400">
                  <a:moveTo>
                    <a:pt x="0" y="0"/>
                  </a:moveTo>
                  <a:lnTo>
                    <a:pt x="5301234" y="0"/>
                  </a:lnTo>
                  <a:lnTo>
                    <a:pt x="530123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4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 rot="-9215773">
            <a:off x="15094295" y="6188654"/>
            <a:ext cx="5290193" cy="5474973"/>
          </a:xfrm>
          <a:custGeom>
            <a:avLst/>
            <a:gdLst/>
            <a:ahLst/>
            <a:cxnLst/>
            <a:rect l="l" t="t" r="r" b="b"/>
            <a:pathLst>
              <a:path w="5290193" h="5474973">
                <a:moveTo>
                  <a:pt x="0" y="0"/>
                </a:moveTo>
                <a:lnTo>
                  <a:pt x="5290193" y="0"/>
                </a:lnTo>
                <a:lnTo>
                  <a:pt x="5290193" y="5474973"/>
                </a:lnTo>
                <a:lnTo>
                  <a:pt x="0" y="54749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4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2416172" y="4782157"/>
            <a:ext cx="9158593" cy="8019997"/>
            <a:chOff x="0" y="0"/>
            <a:chExt cx="12211458" cy="10693329"/>
          </a:xfrm>
        </p:grpSpPr>
        <p:sp>
          <p:nvSpPr>
            <p:cNvPr id="8" name="Freeform 8"/>
            <p:cNvSpPr/>
            <p:nvPr/>
          </p:nvSpPr>
          <p:spPr>
            <a:xfrm flipH="1">
              <a:off x="2164528" y="2052969"/>
              <a:ext cx="10046930" cy="8640360"/>
            </a:xfrm>
            <a:custGeom>
              <a:avLst/>
              <a:gdLst/>
              <a:ahLst/>
              <a:cxnLst/>
              <a:rect l="l" t="t" r="r" b="b"/>
              <a:pathLst>
                <a:path w="10046930" h="8640360">
                  <a:moveTo>
                    <a:pt x="10046930" y="0"/>
                  </a:moveTo>
                  <a:lnTo>
                    <a:pt x="0" y="0"/>
                  </a:lnTo>
                  <a:lnTo>
                    <a:pt x="0" y="8640360"/>
                  </a:lnTo>
                  <a:lnTo>
                    <a:pt x="10046930" y="8640360"/>
                  </a:lnTo>
                  <a:lnTo>
                    <a:pt x="1004693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9215773">
              <a:off x="943379" y="892550"/>
              <a:ext cx="5301234" cy="5486400"/>
            </a:xfrm>
            <a:custGeom>
              <a:avLst/>
              <a:gdLst/>
              <a:ahLst/>
              <a:cxnLst/>
              <a:rect l="l" t="t" r="r" b="b"/>
              <a:pathLst>
                <a:path w="5301234" h="5486400">
                  <a:moveTo>
                    <a:pt x="0" y="0"/>
                  </a:moveTo>
                  <a:lnTo>
                    <a:pt x="5301234" y="0"/>
                  </a:lnTo>
                  <a:lnTo>
                    <a:pt x="530123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4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14335057" y="5089971"/>
            <a:ext cx="4090244" cy="5822412"/>
          </a:xfrm>
          <a:custGeom>
            <a:avLst/>
            <a:gdLst/>
            <a:ahLst/>
            <a:cxnLst/>
            <a:rect l="l" t="t" r="r" b="b"/>
            <a:pathLst>
              <a:path w="4090244" h="5822412">
                <a:moveTo>
                  <a:pt x="0" y="0"/>
                </a:moveTo>
                <a:lnTo>
                  <a:pt x="4090244" y="0"/>
                </a:lnTo>
                <a:lnTo>
                  <a:pt x="4090244" y="5822411"/>
                </a:lnTo>
                <a:lnTo>
                  <a:pt x="0" y="58224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-1447800" y="1603353"/>
            <a:ext cx="11909698" cy="1704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43000" lvl="0" indent="-1143000" algn="ctr">
              <a:lnSpc>
                <a:spcPts val="14561"/>
              </a:lnSpc>
              <a:buFont typeface="Wingdings" panose="05000000000000000000" pitchFamily="2" charset="2"/>
              <a:buChar char="q"/>
            </a:pPr>
            <a:r>
              <a:rPr lang="en-US" sz="9600" dirty="0">
                <a:solidFill>
                  <a:srgbClr val="4E2C1E"/>
                </a:solidFill>
                <a:latin typeface="Bobby Jones"/>
                <a:ea typeface="Bobby Jones"/>
                <a:cs typeface="Bobby Jones"/>
                <a:sym typeface="Bobby Jones"/>
              </a:rPr>
              <a:t>characters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CD6CFAFE-4499-65CC-6367-4BAE15762A33}"/>
              </a:ext>
            </a:extLst>
          </p:cNvPr>
          <p:cNvSpPr txBox="1"/>
          <p:nvPr/>
        </p:nvSpPr>
        <p:spPr>
          <a:xfrm>
            <a:off x="2571362" y="4002854"/>
            <a:ext cx="12349333" cy="1734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43000" lvl="0" indent="-1143000" algn="ctr">
              <a:lnSpc>
                <a:spcPts val="15099"/>
              </a:lnSpc>
              <a:buFont typeface="Wingdings" panose="05000000000000000000" pitchFamily="2" charset="2"/>
              <a:buChar char="q"/>
            </a:pPr>
            <a:r>
              <a:rPr lang="en-US" sz="9600" dirty="0">
                <a:solidFill>
                  <a:srgbClr val="4E2C1E"/>
                </a:solidFill>
                <a:latin typeface="Bobby Jones"/>
                <a:ea typeface="Bobby Jones"/>
                <a:cs typeface="Bobby Jones"/>
                <a:sym typeface="Bobby Jones"/>
              </a:rPr>
              <a:t>settings</a:t>
            </a:r>
            <a:endParaRPr lang="en-US" sz="12200" dirty="0">
              <a:solidFill>
                <a:srgbClr val="4E2C1E"/>
              </a:solidFill>
              <a:latin typeface="Bobby Jones"/>
              <a:ea typeface="Bobby Jones"/>
              <a:cs typeface="Bobby Jones"/>
              <a:sym typeface="Bobby Jones"/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AA265DE7-DDDC-7EA4-371E-3BD534F8750A}"/>
              </a:ext>
            </a:extLst>
          </p:cNvPr>
          <p:cNvSpPr txBox="1"/>
          <p:nvPr/>
        </p:nvSpPr>
        <p:spPr>
          <a:xfrm>
            <a:off x="6248400" y="6194952"/>
            <a:ext cx="10962523" cy="2041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43000" lvl="0" indent="-1143000" algn="ctr">
              <a:lnSpc>
                <a:spcPts val="18070"/>
              </a:lnSpc>
              <a:buFont typeface="Wingdings" panose="05000000000000000000" pitchFamily="2" charset="2"/>
              <a:buChar char="q"/>
            </a:pPr>
            <a:r>
              <a:rPr lang="en-US" sz="9600" dirty="0">
                <a:solidFill>
                  <a:srgbClr val="4E2C1E"/>
                </a:solidFill>
                <a:latin typeface="Bobby Jones"/>
                <a:ea typeface="Bobby Jones"/>
                <a:cs typeface="Bobby Jones"/>
                <a:sym typeface="Bobby Jones"/>
              </a:rPr>
              <a:t>events</a:t>
            </a:r>
            <a:endParaRPr lang="en-US" sz="12200" dirty="0">
              <a:solidFill>
                <a:srgbClr val="4E2C1E"/>
              </a:solidFill>
              <a:latin typeface="Bobby Jones"/>
              <a:ea typeface="Bobby Jones"/>
              <a:cs typeface="Bobby Jones"/>
              <a:sym typeface="Bobby Jon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514574" y="-4650308"/>
            <a:ext cx="8514863" cy="7105078"/>
            <a:chOff x="0" y="0"/>
            <a:chExt cx="11353151" cy="9473438"/>
          </a:xfrm>
        </p:grpSpPr>
        <p:sp>
          <p:nvSpPr>
            <p:cNvPr id="3" name="Freeform 3"/>
            <p:cNvSpPr/>
            <p:nvPr/>
          </p:nvSpPr>
          <p:spPr>
            <a:xfrm>
              <a:off x="675554" y="0"/>
              <a:ext cx="10677597" cy="9066251"/>
            </a:xfrm>
            <a:custGeom>
              <a:avLst/>
              <a:gdLst/>
              <a:ahLst/>
              <a:cxnLst/>
              <a:rect l="l" t="t" r="r" b="b"/>
              <a:pathLst>
                <a:path w="10677597" h="9066251">
                  <a:moveTo>
                    <a:pt x="0" y="0"/>
                  </a:moveTo>
                  <a:lnTo>
                    <a:pt x="10677597" y="0"/>
                  </a:lnTo>
                  <a:lnTo>
                    <a:pt x="10677597" y="9066251"/>
                  </a:lnTo>
                  <a:lnTo>
                    <a:pt x="0" y="9066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2209783">
              <a:off x="1115372" y="2945641"/>
              <a:ext cx="5301234" cy="5486400"/>
            </a:xfrm>
            <a:custGeom>
              <a:avLst/>
              <a:gdLst/>
              <a:ahLst/>
              <a:cxnLst/>
              <a:rect l="l" t="t" r="r" b="b"/>
              <a:pathLst>
                <a:path w="5301234" h="5486400">
                  <a:moveTo>
                    <a:pt x="0" y="0"/>
                  </a:moveTo>
                  <a:lnTo>
                    <a:pt x="5301234" y="0"/>
                  </a:lnTo>
                  <a:lnTo>
                    <a:pt x="530123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4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-2416172" y="4782157"/>
            <a:ext cx="9158593" cy="8019997"/>
            <a:chOff x="0" y="0"/>
            <a:chExt cx="12211458" cy="10693329"/>
          </a:xfrm>
        </p:grpSpPr>
        <p:sp>
          <p:nvSpPr>
            <p:cNvPr id="6" name="Freeform 6"/>
            <p:cNvSpPr/>
            <p:nvPr/>
          </p:nvSpPr>
          <p:spPr>
            <a:xfrm flipH="1">
              <a:off x="2164528" y="2052969"/>
              <a:ext cx="10046930" cy="8640360"/>
            </a:xfrm>
            <a:custGeom>
              <a:avLst/>
              <a:gdLst/>
              <a:ahLst/>
              <a:cxnLst/>
              <a:rect l="l" t="t" r="r" b="b"/>
              <a:pathLst>
                <a:path w="10046930" h="8640360">
                  <a:moveTo>
                    <a:pt x="10046930" y="0"/>
                  </a:moveTo>
                  <a:lnTo>
                    <a:pt x="0" y="0"/>
                  </a:lnTo>
                  <a:lnTo>
                    <a:pt x="0" y="8640360"/>
                  </a:lnTo>
                  <a:lnTo>
                    <a:pt x="10046930" y="8640360"/>
                  </a:lnTo>
                  <a:lnTo>
                    <a:pt x="10046930" y="0"/>
                  </a:lnTo>
                  <a:close/>
                </a:path>
              </a:pathLst>
            </a:custGeom>
            <a:blipFill>
              <a:blip r:embed="rId6">
                <a:alphaModFix amt="19999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9215773">
              <a:off x="943379" y="892550"/>
              <a:ext cx="5301234" cy="5486400"/>
            </a:xfrm>
            <a:custGeom>
              <a:avLst/>
              <a:gdLst/>
              <a:ahLst/>
              <a:cxnLst/>
              <a:rect l="l" t="t" r="r" b="b"/>
              <a:pathLst>
                <a:path w="5301234" h="5486400">
                  <a:moveTo>
                    <a:pt x="0" y="0"/>
                  </a:moveTo>
                  <a:lnTo>
                    <a:pt x="5301234" y="0"/>
                  </a:lnTo>
                  <a:lnTo>
                    <a:pt x="530123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4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-1229425" y="5430179"/>
            <a:ext cx="2901462" cy="2057400"/>
          </a:xfrm>
          <a:custGeom>
            <a:avLst/>
            <a:gdLst/>
            <a:ahLst/>
            <a:cxnLst/>
            <a:rect l="l" t="t" r="r" b="b"/>
            <a:pathLst>
              <a:path w="2901462" h="2057400">
                <a:moveTo>
                  <a:pt x="0" y="0"/>
                </a:moveTo>
                <a:lnTo>
                  <a:pt x="2901462" y="0"/>
                </a:lnTo>
                <a:lnTo>
                  <a:pt x="2901462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13516458" y="5993690"/>
            <a:ext cx="19503858" cy="5290421"/>
          </a:xfrm>
          <a:custGeom>
            <a:avLst/>
            <a:gdLst/>
            <a:ahLst/>
            <a:cxnLst/>
            <a:rect l="l" t="t" r="r" b="b"/>
            <a:pathLst>
              <a:path w="19503858" h="5290421">
                <a:moveTo>
                  <a:pt x="0" y="0"/>
                </a:moveTo>
                <a:lnTo>
                  <a:pt x="19503857" y="0"/>
                </a:lnTo>
                <a:lnTo>
                  <a:pt x="19503857" y="5290422"/>
                </a:lnTo>
                <a:lnTo>
                  <a:pt x="0" y="52904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302861" y="9328478"/>
            <a:ext cx="2773397" cy="1400849"/>
          </a:xfrm>
          <a:custGeom>
            <a:avLst/>
            <a:gdLst/>
            <a:ahLst/>
            <a:cxnLst/>
            <a:rect l="l" t="t" r="r" b="b"/>
            <a:pathLst>
              <a:path w="2773397" h="1400849">
                <a:moveTo>
                  <a:pt x="0" y="0"/>
                </a:moveTo>
                <a:lnTo>
                  <a:pt x="2773397" y="0"/>
                </a:lnTo>
                <a:lnTo>
                  <a:pt x="2773397" y="1400849"/>
                </a:lnTo>
                <a:lnTo>
                  <a:pt x="0" y="140084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-1210485" y="7632336"/>
            <a:ext cx="6725059" cy="2396567"/>
          </a:xfrm>
          <a:custGeom>
            <a:avLst/>
            <a:gdLst/>
            <a:ahLst/>
            <a:cxnLst/>
            <a:rect l="l" t="t" r="r" b="b"/>
            <a:pathLst>
              <a:path w="6725059" h="2396567">
                <a:moveTo>
                  <a:pt x="0" y="0"/>
                </a:moveTo>
                <a:lnTo>
                  <a:pt x="6725059" y="0"/>
                </a:lnTo>
                <a:lnTo>
                  <a:pt x="6725059" y="2396566"/>
                </a:lnTo>
                <a:lnTo>
                  <a:pt x="0" y="239656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3764530" y="6446712"/>
            <a:ext cx="25817059" cy="7680575"/>
          </a:xfrm>
          <a:custGeom>
            <a:avLst/>
            <a:gdLst/>
            <a:ahLst/>
            <a:cxnLst/>
            <a:rect l="l" t="t" r="r" b="b"/>
            <a:pathLst>
              <a:path w="25817059" h="7680575">
                <a:moveTo>
                  <a:pt x="0" y="0"/>
                </a:moveTo>
                <a:lnTo>
                  <a:pt x="25817060" y="0"/>
                </a:lnTo>
                <a:lnTo>
                  <a:pt x="25817060" y="7680576"/>
                </a:lnTo>
                <a:lnTo>
                  <a:pt x="0" y="768057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187174">
            <a:off x="9800045" y="8669817"/>
            <a:ext cx="6052119" cy="1195293"/>
          </a:xfrm>
          <a:custGeom>
            <a:avLst/>
            <a:gdLst/>
            <a:ahLst/>
            <a:cxnLst/>
            <a:rect l="l" t="t" r="r" b="b"/>
            <a:pathLst>
              <a:path w="6052119" h="1195293">
                <a:moveTo>
                  <a:pt x="0" y="0"/>
                </a:moveTo>
                <a:lnTo>
                  <a:pt x="6052119" y="0"/>
                </a:lnTo>
                <a:lnTo>
                  <a:pt x="6052119" y="1195293"/>
                </a:lnTo>
                <a:lnTo>
                  <a:pt x="0" y="119529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50000"/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159848" y="6431049"/>
            <a:ext cx="6243748" cy="3434061"/>
          </a:xfrm>
          <a:custGeom>
            <a:avLst/>
            <a:gdLst/>
            <a:ahLst/>
            <a:cxnLst/>
            <a:rect l="l" t="t" r="r" b="b"/>
            <a:pathLst>
              <a:path w="6243748" h="3434061">
                <a:moveTo>
                  <a:pt x="0" y="0"/>
                </a:moveTo>
                <a:lnTo>
                  <a:pt x="6243748" y="0"/>
                </a:lnTo>
                <a:lnTo>
                  <a:pt x="6243748" y="3434061"/>
                </a:lnTo>
                <a:lnTo>
                  <a:pt x="0" y="343406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-1475077" y="8720159"/>
            <a:ext cx="3392767" cy="1566841"/>
          </a:xfrm>
          <a:custGeom>
            <a:avLst/>
            <a:gdLst/>
            <a:ahLst/>
            <a:cxnLst/>
            <a:rect l="l" t="t" r="r" b="b"/>
            <a:pathLst>
              <a:path w="3392767" h="1566841">
                <a:moveTo>
                  <a:pt x="0" y="0"/>
                </a:moveTo>
                <a:lnTo>
                  <a:pt x="3392766" y="0"/>
                </a:lnTo>
                <a:lnTo>
                  <a:pt x="3392766" y="1566841"/>
                </a:lnTo>
                <a:lnTo>
                  <a:pt x="0" y="156684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6901301" y="9095104"/>
            <a:ext cx="2773397" cy="1400849"/>
          </a:xfrm>
          <a:custGeom>
            <a:avLst/>
            <a:gdLst/>
            <a:ahLst/>
            <a:cxnLst/>
            <a:rect l="l" t="t" r="r" b="b"/>
            <a:pathLst>
              <a:path w="2773397" h="1400849">
                <a:moveTo>
                  <a:pt x="0" y="0"/>
                </a:moveTo>
                <a:lnTo>
                  <a:pt x="2773398" y="0"/>
                </a:lnTo>
                <a:lnTo>
                  <a:pt x="2773398" y="1400848"/>
                </a:lnTo>
                <a:lnTo>
                  <a:pt x="0" y="14008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2708803" y="-2694674"/>
            <a:ext cx="12734911" cy="13978786"/>
          </a:xfrm>
          <a:custGeom>
            <a:avLst/>
            <a:gdLst/>
            <a:ahLst/>
            <a:cxnLst/>
            <a:rect l="l" t="t" r="r" b="b"/>
            <a:pathLst>
              <a:path w="12734911" h="13978786">
                <a:moveTo>
                  <a:pt x="0" y="0"/>
                </a:moveTo>
                <a:lnTo>
                  <a:pt x="12734911" y="0"/>
                </a:lnTo>
                <a:lnTo>
                  <a:pt x="12734911" y="13978786"/>
                </a:lnTo>
                <a:lnTo>
                  <a:pt x="0" y="1397878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3702580" y="8850901"/>
            <a:ext cx="1581504" cy="488406"/>
          </a:xfrm>
          <a:custGeom>
            <a:avLst/>
            <a:gdLst/>
            <a:ahLst/>
            <a:cxnLst/>
            <a:rect l="l" t="t" r="r" b="b"/>
            <a:pathLst>
              <a:path w="1581504" h="488406">
                <a:moveTo>
                  <a:pt x="0" y="0"/>
                </a:moveTo>
                <a:lnTo>
                  <a:pt x="1581504" y="0"/>
                </a:lnTo>
                <a:lnTo>
                  <a:pt x="1581504" y="488406"/>
                </a:lnTo>
                <a:lnTo>
                  <a:pt x="0" y="48840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360736" t="-15848" r="-1810" b="-217137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161530" y="8261821"/>
            <a:ext cx="1581504" cy="488406"/>
          </a:xfrm>
          <a:custGeom>
            <a:avLst/>
            <a:gdLst/>
            <a:ahLst/>
            <a:cxnLst/>
            <a:rect l="l" t="t" r="r" b="b"/>
            <a:pathLst>
              <a:path w="1581504" h="488406">
                <a:moveTo>
                  <a:pt x="0" y="0"/>
                </a:moveTo>
                <a:lnTo>
                  <a:pt x="1581504" y="0"/>
                </a:lnTo>
                <a:lnTo>
                  <a:pt x="1581504" y="488406"/>
                </a:lnTo>
                <a:lnTo>
                  <a:pt x="0" y="48840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243257" t="-216968" r="-119289" b="-16017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8743034" y="7143930"/>
            <a:ext cx="1581504" cy="488406"/>
          </a:xfrm>
          <a:custGeom>
            <a:avLst/>
            <a:gdLst/>
            <a:ahLst/>
            <a:cxnLst/>
            <a:rect l="l" t="t" r="r" b="b"/>
            <a:pathLst>
              <a:path w="1581504" h="488406">
                <a:moveTo>
                  <a:pt x="0" y="0"/>
                </a:moveTo>
                <a:lnTo>
                  <a:pt x="1581504" y="0"/>
                </a:lnTo>
                <a:lnTo>
                  <a:pt x="1581504" y="488406"/>
                </a:lnTo>
                <a:lnTo>
                  <a:pt x="0" y="48840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151748" t="-72814" r="-210798" b="-160170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4119414" y="9434325"/>
            <a:ext cx="1906422" cy="674988"/>
          </a:xfrm>
          <a:custGeom>
            <a:avLst/>
            <a:gdLst/>
            <a:ahLst/>
            <a:cxnLst/>
            <a:rect l="l" t="t" r="r" b="b"/>
            <a:pathLst>
              <a:path w="1906422" h="674988">
                <a:moveTo>
                  <a:pt x="0" y="0"/>
                </a:moveTo>
                <a:lnTo>
                  <a:pt x="1906421" y="0"/>
                </a:lnTo>
                <a:lnTo>
                  <a:pt x="1906421" y="674988"/>
                </a:lnTo>
                <a:lnTo>
                  <a:pt x="0" y="674988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3053" t="-129350" r="-280659" b="-11589"/>
            </a:stretch>
          </a:blipFill>
        </p:spPr>
      </p:sp>
      <p:sp>
        <p:nvSpPr>
          <p:cNvPr id="23" name="Freeform 23"/>
          <p:cNvSpPr/>
          <p:nvPr/>
        </p:nvSpPr>
        <p:spPr>
          <a:xfrm flipH="1">
            <a:off x="2152044" y="9746706"/>
            <a:ext cx="1906422" cy="674988"/>
          </a:xfrm>
          <a:custGeom>
            <a:avLst/>
            <a:gdLst/>
            <a:ahLst/>
            <a:cxnLst/>
            <a:rect l="l" t="t" r="r" b="b"/>
            <a:pathLst>
              <a:path w="1906422" h="674988">
                <a:moveTo>
                  <a:pt x="1906422" y="0"/>
                </a:moveTo>
                <a:lnTo>
                  <a:pt x="0" y="0"/>
                </a:lnTo>
                <a:lnTo>
                  <a:pt x="0" y="674988"/>
                </a:lnTo>
                <a:lnTo>
                  <a:pt x="1906422" y="674988"/>
                </a:lnTo>
                <a:lnTo>
                  <a:pt x="1906422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3053" t="-129350" r="-280659" b="-11589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6108056" y="7143930"/>
            <a:ext cx="1581504" cy="488406"/>
          </a:xfrm>
          <a:custGeom>
            <a:avLst/>
            <a:gdLst/>
            <a:ahLst/>
            <a:cxnLst/>
            <a:rect l="l" t="t" r="r" b="b"/>
            <a:pathLst>
              <a:path w="1581504" h="488406">
                <a:moveTo>
                  <a:pt x="0" y="0"/>
                </a:moveTo>
                <a:lnTo>
                  <a:pt x="1581504" y="0"/>
                </a:lnTo>
                <a:lnTo>
                  <a:pt x="1581504" y="488406"/>
                </a:lnTo>
                <a:lnTo>
                  <a:pt x="0" y="48840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243257" t="-216968" r="-119289" b="-16017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-392151" y="6699250"/>
            <a:ext cx="1581504" cy="488406"/>
          </a:xfrm>
          <a:custGeom>
            <a:avLst/>
            <a:gdLst/>
            <a:ahLst/>
            <a:cxnLst/>
            <a:rect l="l" t="t" r="r" b="b"/>
            <a:pathLst>
              <a:path w="1581504" h="488406">
                <a:moveTo>
                  <a:pt x="0" y="0"/>
                </a:moveTo>
                <a:lnTo>
                  <a:pt x="1581504" y="0"/>
                </a:lnTo>
                <a:lnTo>
                  <a:pt x="1581504" y="488406"/>
                </a:lnTo>
                <a:lnTo>
                  <a:pt x="0" y="488406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-360736" t="-15848" r="-1810" b="-217137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2314503" y="7388133"/>
            <a:ext cx="1581504" cy="488406"/>
          </a:xfrm>
          <a:custGeom>
            <a:avLst/>
            <a:gdLst/>
            <a:ahLst/>
            <a:cxnLst/>
            <a:rect l="l" t="t" r="r" b="b"/>
            <a:pathLst>
              <a:path w="1581504" h="488406">
                <a:moveTo>
                  <a:pt x="0" y="0"/>
                </a:moveTo>
                <a:lnTo>
                  <a:pt x="1581504" y="0"/>
                </a:lnTo>
                <a:lnTo>
                  <a:pt x="1581504" y="488406"/>
                </a:lnTo>
                <a:lnTo>
                  <a:pt x="0" y="488406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-175567" t="-69038" r="-186979" b="-163947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8190501" y="9933288"/>
            <a:ext cx="1581504" cy="488406"/>
          </a:xfrm>
          <a:custGeom>
            <a:avLst/>
            <a:gdLst/>
            <a:ahLst/>
            <a:cxnLst/>
            <a:rect l="l" t="t" r="r" b="b"/>
            <a:pathLst>
              <a:path w="1581504" h="488406">
                <a:moveTo>
                  <a:pt x="0" y="0"/>
                </a:moveTo>
                <a:lnTo>
                  <a:pt x="1581504" y="0"/>
                </a:lnTo>
                <a:lnTo>
                  <a:pt x="1581504" y="488406"/>
                </a:lnTo>
                <a:lnTo>
                  <a:pt x="0" y="48840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243257" t="-216968" r="-119289" b="-16017"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712569" y="1082473"/>
            <a:ext cx="7626496" cy="1148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43"/>
              </a:lnSpc>
            </a:pPr>
            <a:r>
              <a:rPr lang="en-US" sz="7187" b="1" i="1" u="sng" dirty="0">
                <a:solidFill>
                  <a:srgbClr val="00B050"/>
                </a:solidFill>
                <a:latin typeface="Canva Sans"/>
                <a:ea typeface="Canva Sans"/>
                <a:cs typeface="Canva Sans"/>
                <a:sym typeface="Canva Sans"/>
              </a:rPr>
              <a:t>Adventure story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FC7616F-949F-DDBA-7938-D81DD2CDA1F0}"/>
              </a:ext>
            </a:extLst>
          </p:cNvPr>
          <p:cNvSpPr/>
          <p:nvPr/>
        </p:nvSpPr>
        <p:spPr>
          <a:xfrm>
            <a:off x="1857078" y="2669236"/>
            <a:ext cx="5090945" cy="49494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Exciting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Characters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Few characters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setting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80172" y="7046865"/>
            <a:ext cx="7535198" cy="6480270"/>
          </a:xfrm>
          <a:custGeom>
            <a:avLst/>
            <a:gdLst/>
            <a:ahLst/>
            <a:cxnLst/>
            <a:rect l="l" t="t" r="r" b="b"/>
            <a:pathLst>
              <a:path w="7535198" h="6480270">
                <a:moveTo>
                  <a:pt x="0" y="0"/>
                </a:moveTo>
                <a:lnTo>
                  <a:pt x="7535197" y="0"/>
                </a:lnTo>
                <a:lnTo>
                  <a:pt x="7535197" y="6480270"/>
                </a:lnTo>
                <a:lnTo>
                  <a:pt x="0" y="64802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514574" y="-4650308"/>
            <a:ext cx="8514863" cy="7105078"/>
            <a:chOff x="0" y="0"/>
            <a:chExt cx="11353151" cy="9473438"/>
          </a:xfrm>
        </p:grpSpPr>
        <p:sp>
          <p:nvSpPr>
            <p:cNvPr id="4" name="Freeform 4"/>
            <p:cNvSpPr/>
            <p:nvPr/>
          </p:nvSpPr>
          <p:spPr>
            <a:xfrm>
              <a:off x="675554" y="0"/>
              <a:ext cx="10677597" cy="9066251"/>
            </a:xfrm>
            <a:custGeom>
              <a:avLst/>
              <a:gdLst/>
              <a:ahLst/>
              <a:cxnLst/>
              <a:rect l="l" t="t" r="r" b="b"/>
              <a:pathLst>
                <a:path w="10677597" h="9066251">
                  <a:moveTo>
                    <a:pt x="0" y="0"/>
                  </a:moveTo>
                  <a:lnTo>
                    <a:pt x="10677597" y="0"/>
                  </a:lnTo>
                  <a:lnTo>
                    <a:pt x="10677597" y="9066251"/>
                  </a:lnTo>
                  <a:lnTo>
                    <a:pt x="0" y="9066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19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2209783">
              <a:off x="1115372" y="2945641"/>
              <a:ext cx="5301234" cy="5486400"/>
            </a:xfrm>
            <a:custGeom>
              <a:avLst/>
              <a:gdLst/>
              <a:ahLst/>
              <a:cxnLst/>
              <a:rect l="l" t="t" r="r" b="b"/>
              <a:pathLst>
                <a:path w="5301234" h="5486400">
                  <a:moveTo>
                    <a:pt x="0" y="0"/>
                  </a:moveTo>
                  <a:lnTo>
                    <a:pt x="5301234" y="0"/>
                  </a:lnTo>
                  <a:lnTo>
                    <a:pt x="530123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4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 rot="-9215773">
            <a:off x="15094295" y="6188654"/>
            <a:ext cx="5290193" cy="5474973"/>
          </a:xfrm>
          <a:custGeom>
            <a:avLst/>
            <a:gdLst/>
            <a:ahLst/>
            <a:cxnLst/>
            <a:rect l="l" t="t" r="r" b="b"/>
            <a:pathLst>
              <a:path w="5290193" h="5474973">
                <a:moveTo>
                  <a:pt x="0" y="0"/>
                </a:moveTo>
                <a:lnTo>
                  <a:pt x="5290193" y="0"/>
                </a:lnTo>
                <a:lnTo>
                  <a:pt x="5290193" y="5474973"/>
                </a:lnTo>
                <a:lnTo>
                  <a:pt x="0" y="54749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4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2416172" y="4782157"/>
            <a:ext cx="9158593" cy="8019997"/>
            <a:chOff x="0" y="0"/>
            <a:chExt cx="12211458" cy="10693329"/>
          </a:xfrm>
        </p:grpSpPr>
        <p:sp>
          <p:nvSpPr>
            <p:cNvPr id="8" name="Freeform 8"/>
            <p:cNvSpPr/>
            <p:nvPr/>
          </p:nvSpPr>
          <p:spPr>
            <a:xfrm flipH="1">
              <a:off x="2164528" y="2052969"/>
              <a:ext cx="10046930" cy="8640360"/>
            </a:xfrm>
            <a:custGeom>
              <a:avLst/>
              <a:gdLst/>
              <a:ahLst/>
              <a:cxnLst/>
              <a:rect l="l" t="t" r="r" b="b"/>
              <a:pathLst>
                <a:path w="10046930" h="8640360">
                  <a:moveTo>
                    <a:pt x="10046930" y="0"/>
                  </a:moveTo>
                  <a:lnTo>
                    <a:pt x="0" y="0"/>
                  </a:lnTo>
                  <a:lnTo>
                    <a:pt x="0" y="8640360"/>
                  </a:lnTo>
                  <a:lnTo>
                    <a:pt x="10046930" y="8640360"/>
                  </a:lnTo>
                  <a:lnTo>
                    <a:pt x="1004693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9215773">
              <a:off x="943379" y="892550"/>
              <a:ext cx="5301234" cy="5486400"/>
            </a:xfrm>
            <a:custGeom>
              <a:avLst/>
              <a:gdLst/>
              <a:ahLst/>
              <a:cxnLst/>
              <a:rect l="l" t="t" r="r" b="b"/>
              <a:pathLst>
                <a:path w="5301234" h="5486400">
                  <a:moveTo>
                    <a:pt x="0" y="0"/>
                  </a:moveTo>
                  <a:lnTo>
                    <a:pt x="5301234" y="0"/>
                  </a:lnTo>
                  <a:lnTo>
                    <a:pt x="530123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4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F91FA36D-D3C7-2184-CA93-9876EF8588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65281" y="-51217"/>
            <a:ext cx="10287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80172" y="7046865"/>
            <a:ext cx="7535198" cy="6480270"/>
          </a:xfrm>
          <a:custGeom>
            <a:avLst/>
            <a:gdLst/>
            <a:ahLst/>
            <a:cxnLst/>
            <a:rect l="l" t="t" r="r" b="b"/>
            <a:pathLst>
              <a:path w="7535198" h="6480270">
                <a:moveTo>
                  <a:pt x="0" y="0"/>
                </a:moveTo>
                <a:lnTo>
                  <a:pt x="7535197" y="0"/>
                </a:lnTo>
                <a:lnTo>
                  <a:pt x="7535197" y="6480270"/>
                </a:lnTo>
                <a:lnTo>
                  <a:pt x="0" y="64802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514574" y="-4650308"/>
            <a:ext cx="8514863" cy="7105078"/>
            <a:chOff x="0" y="0"/>
            <a:chExt cx="11353151" cy="9473438"/>
          </a:xfrm>
        </p:grpSpPr>
        <p:sp>
          <p:nvSpPr>
            <p:cNvPr id="4" name="Freeform 4"/>
            <p:cNvSpPr/>
            <p:nvPr/>
          </p:nvSpPr>
          <p:spPr>
            <a:xfrm>
              <a:off x="675554" y="0"/>
              <a:ext cx="10677597" cy="9066251"/>
            </a:xfrm>
            <a:custGeom>
              <a:avLst/>
              <a:gdLst/>
              <a:ahLst/>
              <a:cxnLst/>
              <a:rect l="l" t="t" r="r" b="b"/>
              <a:pathLst>
                <a:path w="10677597" h="9066251">
                  <a:moveTo>
                    <a:pt x="0" y="0"/>
                  </a:moveTo>
                  <a:lnTo>
                    <a:pt x="10677597" y="0"/>
                  </a:lnTo>
                  <a:lnTo>
                    <a:pt x="10677597" y="9066251"/>
                  </a:lnTo>
                  <a:lnTo>
                    <a:pt x="0" y="9066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19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2209783">
              <a:off x="1115372" y="2945641"/>
              <a:ext cx="5301234" cy="5486400"/>
            </a:xfrm>
            <a:custGeom>
              <a:avLst/>
              <a:gdLst/>
              <a:ahLst/>
              <a:cxnLst/>
              <a:rect l="l" t="t" r="r" b="b"/>
              <a:pathLst>
                <a:path w="5301234" h="5486400">
                  <a:moveTo>
                    <a:pt x="0" y="0"/>
                  </a:moveTo>
                  <a:lnTo>
                    <a:pt x="5301234" y="0"/>
                  </a:lnTo>
                  <a:lnTo>
                    <a:pt x="530123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4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 rot="-9215773">
            <a:off x="15094295" y="6188654"/>
            <a:ext cx="5290193" cy="5474973"/>
          </a:xfrm>
          <a:custGeom>
            <a:avLst/>
            <a:gdLst/>
            <a:ahLst/>
            <a:cxnLst/>
            <a:rect l="l" t="t" r="r" b="b"/>
            <a:pathLst>
              <a:path w="5290193" h="5474973">
                <a:moveTo>
                  <a:pt x="0" y="0"/>
                </a:moveTo>
                <a:lnTo>
                  <a:pt x="5290193" y="0"/>
                </a:lnTo>
                <a:lnTo>
                  <a:pt x="5290193" y="5474973"/>
                </a:lnTo>
                <a:lnTo>
                  <a:pt x="0" y="54749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4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933228" y="4981890"/>
            <a:ext cx="9158593" cy="8019997"/>
            <a:chOff x="0" y="0"/>
            <a:chExt cx="12211458" cy="10693329"/>
          </a:xfrm>
        </p:grpSpPr>
        <p:sp>
          <p:nvSpPr>
            <p:cNvPr id="8" name="Freeform 8"/>
            <p:cNvSpPr/>
            <p:nvPr/>
          </p:nvSpPr>
          <p:spPr>
            <a:xfrm flipH="1">
              <a:off x="2164528" y="2052969"/>
              <a:ext cx="10046930" cy="8640360"/>
            </a:xfrm>
            <a:custGeom>
              <a:avLst/>
              <a:gdLst/>
              <a:ahLst/>
              <a:cxnLst/>
              <a:rect l="l" t="t" r="r" b="b"/>
              <a:pathLst>
                <a:path w="10046930" h="8640360">
                  <a:moveTo>
                    <a:pt x="10046930" y="0"/>
                  </a:moveTo>
                  <a:lnTo>
                    <a:pt x="0" y="0"/>
                  </a:lnTo>
                  <a:lnTo>
                    <a:pt x="0" y="8640360"/>
                  </a:lnTo>
                  <a:lnTo>
                    <a:pt x="10046930" y="8640360"/>
                  </a:lnTo>
                  <a:lnTo>
                    <a:pt x="1004693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9215773">
              <a:off x="943379" y="892550"/>
              <a:ext cx="5301234" cy="5486400"/>
            </a:xfrm>
            <a:custGeom>
              <a:avLst/>
              <a:gdLst/>
              <a:ahLst/>
              <a:cxnLst/>
              <a:rect l="l" t="t" r="r" b="b"/>
              <a:pathLst>
                <a:path w="5301234" h="5486400">
                  <a:moveTo>
                    <a:pt x="0" y="0"/>
                  </a:moveTo>
                  <a:lnTo>
                    <a:pt x="5301234" y="0"/>
                  </a:lnTo>
                  <a:lnTo>
                    <a:pt x="530123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4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80B3543-7B87-AD2E-B5D8-055F977896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62253" y="0"/>
            <a:ext cx="10324889" cy="10934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53765F-3788-8274-ABA4-255C241CF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58F13C1-3594-71A3-6875-4409E72F617B}"/>
              </a:ext>
            </a:extLst>
          </p:cNvPr>
          <p:cNvSpPr/>
          <p:nvPr/>
        </p:nvSpPr>
        <p:spPr>
          <a:xfrm>
            <a:off x="13080172" y="7046865"/>
            <a:ext cx="7535198" cy="6480270"/>
          </a:xfrm>
          <a:custGeom>
            <a:avLst/>
            <a:gdLst/>
            <a:ahLst/>
            <a:cxnLst/>
            <a:rect l="l" t="t" r="r" b="b"/>
            <a:pathLst>
              <a:path w="7535198" h="6480270">
                <a:moveTo>
                  <a:pt x="0" y="0"/>
                </a:moveTo>
                <a:lnTo>
                  <a:pt x="7535197" y="0"/>
                </a:lnTo>
                <a:lnTo>
                  <a:pt x="7535197" y="6480270"/>
                </a:lnTo>
                <a:lnTo>
                  <a:pt x="0" y="64802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8971A8B-A86B-DC1F-35A3-AA7D3F25BA7E}"/>
              </a:ext>
            </a:extLst>
          </p:cNvPr>
          <p:cNvGrpSpPr/>
          <p:nvPr/>
        </p:nvGrpSpPr>
        <p:grpSpPr>
          <a:xfrm>
            <a:off x="5514574" y="-4650308"/>
            <a:ext cx="8514863" cy="7105078"/>
            <a:chOff x="0" y="0"/>
            <a:chExt cx="11353151" cy="94734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5CCC5E3-C6FC-EEE3-F8A3-DE02F540FB18}"/>
                </a:ext>
              </a:extLst>
            </p:cNvPr>
            <p:cNvSpPr/>
            <p:nvPr/>
          </p:nvSpPr>
          <p:spPr>
            <a:xfrm>
              <a:off x="675554" y="0"/>
              <a:ext cx="10677597" cy="9066251"/>
            </a:xfrm>
            <a:custGeom>
              <a:avLst/>
              <a:gdLst/>
              <a:ahLst/>
              <a:cxnLst/>
              <a:rect l="l" t="t" r="r" b="b"/>
              <a:pathLst>
                <a:path w="10677597" h="9066251">
                  <a:moveTo>
                    <a:pt x="0" y="0"/>
                  </a:moveTo>
                  <a:lnTo>
                    <a:pt x="10677597" y="0"/>
                  </a:lnTo>
                  <a:lnTo>
                    <a:pt x="10677597" y="9066251"/>
                  </a:lnTo>
                  <a:lnTo>
                    <a:pt x="0" y="9066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19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F599C52-493F-D416-D869-9C53E3EC91B2}"/>
                </a:ext>
              </a:extLst>
            </p:cNvPr>
            <p:cNvSpPr/>
            <p:nvPr/>
          </p:nvSpPr>
          <p:spPr>
            <a:xfrm rot="2209783">
              <a:off x="1115372" y="2945641"/>
              <a:ext cx="5301234" cy="5486400"/>
            </a:xfrm>
            <a:custGeom>
              <a:avLst/>
              <a:gdLst/>
              <a:ahLst/>
              <a:cxnLst/>
              <a:rect l="l" t="t" r="r" b="b"/>
              <a:pathLst>
                <a:path w="5301234" h="5486400">
                  <a:moveTo>
                    <a:pt x="0" y="0"/>
                  </a:moveTo>
                  <a:lnTo>
                    <a:pt x="5301234" y="0"/>
                  </a:lnTo>
                  <a:lnTo>
                    <a:pt x="530123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4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01AB57C-85FE-4459-916F-459B48F55769}"/>
              </a:ext>
            </a:extLst>
          </p:cNvPr>
          <p:cNvSpPr/>
          <p:nvPr/>
        </p:nvSpPr>
        <p:spPr>
          <a:xfrm rot="-9215773">
            <a:off x="15094295" y="6188654"/>
            <a:ext cx="5290193" cy="5474973"/>
          </a:xfrm>
          <a:custGeom>
            <a:avLst/>
            <a:gdLst/>
            <a:ahLst/>
            <a:cxnLst/>
            <a:rect l="l" t="t" r="r" b="b"/>
            <a:pathLst>
              <a:path w="5290193" h="5474973">
                <a:moveTo>
                  <a:pt x="0" y="0"/>
                </a:moveTo>
                <a:lnTo>
                  <a:pt x="5290193" y="0"/>
                </a:lnTo>
                <a:lnTo>
                  <a:pt x="5290193" y="5474973"/>
                </a:lnTo>
                <a:lnTo>
                  <a:pt x="0" y="54749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4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6053F6F2-FB52-FC8A-1CD9-A38F6AC57C58}"/>
              </a:ext>
            </a:extLst>
          </p:cNvPr>
          <p:cNvGrpSpPr/>
          <p:nvPr/>
        </p:nvGrpSpPr>
        <p:grpSpPr>
          <a:xfrm>
            <a:off x="-933228" y="4981890"/>
            <a:ext cx="9158593" cy="8019997"/>
            <a:chOff x="0" y="0"/>
            <a:chExt cx="12211458" cy="1069332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832D563-E433-7F85-057E-E7A0CA7909F8}"/>
                </a:ext>
              </a:extLst>
            </p:cNvPr>
            <p:cNvSpPr/>
            <p:nvPr/>
          </p:nvSpPr>
          <p:spPr>
            <a:xfrm flipH="1">
              <a:off x="2164528" y="2052969"/>
              <a:ext cx="10046930" cy="8640360"/>
            </a:xfrm>
            <a:custGeom>
              <a:avLst/>
              <a:gdLst/>
              <a:ahLst/>
              <a:cxnLst/>
              <a:rect l="l" t="t" r="r" b="b"/>
              <a:pathLst>
                <a:path w="10046930" h="8640360">
                  <a:moveTo>
                    <a:pt x="10046930" y="0"/>
                  </a:moveTo>
                  <a:lnTo>
                    <a:pt x="0" y="0"/>
                  </a:lnTo>
                  <a:lnTo>
                    <a:pt x="0" y="8640360"/>
                  </a:lnTo>
                  <a:lnTo>
                    <a:pt x="10046930" y="8640360"/>
                  </a:lnTo>
                  <a:lnTo>
                    <a:pt x="1004693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A312454-3B0F-6651-9A1B-28EAAEADE928}"/>
                </a:ext>
              </a:extLst>
            </p:cNvPr>
            <p:cNvSpPr/>
            <p:nvPr/>
          </p:nvSpPr>
          <p:spPr>
            <a:xfrm rot="-9215773">
              <a:off x="943379" y="892550"/>
              <a:ext cx="5301234" cy="5486400"/>
            </a:xfrm>
            <a:custGeom>
              <a:avLst/>
              <a:gdLst/>
              <a:ahLst/>
              <a:cxnLst/>
              <a:rect l="l" t="t" r="r" b="b"/>
              <a:pathLst>
                <a:path w="5301234" h="5486400">
                  <a:moveTo>
                    <a:pt x="0" y="0"/>
                  </a:moveTo>
                  <a:lnTo>
                    <a:pt x="5301234" y="0"/>
                  </a:lnTo>
                  <a:lnTo>
                    <a:pt x="530123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4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3E708AD2-032C-A63D-FC93-5C59AF6207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62253" y="0"/>
            <a:ext cx="10324889" cy="1093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84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10</Words>
  <Application>Microsoft Office PowerPoint</Application>
  <PresentationFormat>Custom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Bobby Jones</vt:lpstr>
      <vt:lpstr>Canva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Describing the Story Elements Presentation in a Colorful Playful Style</dc:title>
  <dc:creator>amal al ismaili</dc:creator>
  <cp:lastModifiedBy>amal al ismaili</cp:lastModifiedBy>
  <cp:revision>2</cp:revision>
  <dcterms:created xsi:type="dcterms:W3CDTF">2006-08-16T00:00:00Z</dcterms:created>
  <dcterms:modified xsi:type="dcterms:W3CDTF">2025-10-21T18:47:06Z</dcterms:modified>
  <dc:identifier>DAG2aHeu6Wk</dc:identifier>
</cp:coreProperties>
</file>